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71" r:id="rId1"/>
  </p:sldMasterIdLst>
  <p:notesMasterIdLst>
    <p:notesMasterId r:id="rId10"/>
  </p:notesMasterIdLst>
  <p:sldIdLst>
    <p:sldId id="271" r:id="rId2"/>
    <p:sldId id="263" r:id="rId3"/>
    <p:sldId id="381" r:id="rId4"/>
    <p:sldId id="384" r:id="rId5"/>
    <p:sldId id="382" r:id="rId6"/>
    <p:sldId id="383" r:id="rId7"/>
    <p:sldId id="379" r:id="rId8"/>
    <p:sldId id="380" r:id="rId9"/>
  </p:sldIdLst>
  <p:sldSz cx="24325263" cy="13716000"/>
  <p:notesSz cx="7016750" cy="11137900"/>
  <p:defaultTextStyle>
    <a:defPPr>
      <a:defRPr lang="es-C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464" userDrawn="1">
          <p15:clr>
            <a:srgbClr val="A4A3A4"/>
          </p15:clr>
        </p15:guide>
        <p15:guide id="2" pos="766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D7D31"/>
    <a:srgbClr val="2264AF"/>
    <a:srgbClr val="6A4A93"/>
    <a:srgbClr val="89BD3E"/>
    <a:srgbClr val="E65A5F"/>
    <a:srgbClr val="6AAA7F"/>
    <a:srgbClr val="48949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3FF8CC0-F473-42D1-9B03-CC51C6836506}" v="236" dt="2023-01-10T15:45:59.998"/>
  </p1510:revLst>
</p1510:revInfo>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3855" autoAdjust="0"/>
    <p:restoredTop sz="95701" autoAdjust="0"/>
  </p:normalViewPr>
  <p:slideViewPr>
    <p:cSldViewPr snapToGrid="0">
      <p:cViewPr varScale="1">
        <p:scale>
          <a:sx n="30" d="100"/>
          <a:sy n="30" d="100"/>
        </p:scale>
        <p:origin x="888" y="72"/>
      </p:cViewPr>
      <p:guideLst>
        <p:guide orient="horz" pos="464"/>
        <p:guide pos="7662"/>
      </p:guideLst>
    </p:cSldViewPr>
  </p:slideViewPr>
  <p:outlineViewPr>
    <p:cViewPr>
      <p:scale>
        <a:sx n="33" d="100"/>
        <a:sy n="33" d="100"/>
      </p:scale>
      <p:origin x="0" y="0"/>
    </p:cViewPr>
  </p:outlineViewPr>
  <p:notesTextViewPr>
    <p:cViewPr>
      <p:scale>
        <a:sx n="1" d="1"/>
        <a:sy n="1" d="1"/>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5" Type="http://schemas.microsoft.com/office/2015/10/relationships/revisionInfo" Target="revisionInfo.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3040592" cy="558830"/>
          </a:xfrm>
          <a:prstGeom prst="rect">
            <a:avLst/>
          </a:prstGeom>
        </p:spPr>
        <p:txBody>
          <a:bodyPr vert="horz" lIns="93287" tIns="46644" rIns="93287" bIns="46644" rtlCol="0"/>
          <a:lstStyle>
            <a:lvl1pPr algn="l" fontAlgn="auto">
              <a:spcBef>
                <a:spcPts val="0"/>
              </a:spcBef>
              <a:spcAft>
                <a:spcPts val="0"/>
              </a:spcAft>
              <a:defRPr sz="1200">
                <a:latin typeface="+mn-lt"/>
                <a:cs typeface="+mn-cs"/>
              </a:defRPr>
            </a:lvl1pPr>
          </a:lstStyle>
          <a:p>
            <a:pPr>
              <a:defRPr/>
            </a:pPr>
            <a:endParaRPr lang="es-ES"/>
          </a:p>
        </p:txBody>
      </p:sp>
      <p:sp>
        <p:nvSpPr>
          <p:cNvPr id="3" name="Marcador de fecha 2"/>
          <p:cNvSpPr>
            <a:spLocks noGrp="1"/>
          </p:cNvSpPr>
          <p:nvPr>
            <p:ph type="dt" idx="1"/>
          </p:nvPr>
        </p:nvSpPr>
        <p:spPr>
          <a:xfrm>
            <a:off x="3974534" y="0"/>
            <a:ext cx="3040592" cy="558830"/>
          </a:xfrm>
          <a:prstGeom prst="rect">
            <a:avLst/>
          </a:prstGeom>
        </p:spPr>
        <p:txBody>
          <a:bodyPr vert="horz" lIns="93287" tIns="46644" rIns="93287" bIns="46644" rtlCol="0"/>
          <a:lstStyle>
            <a:lvl1pPr algn="r" fontAlgn="auto">
              <a:spcBef>
                <a:spcPts val="0"/>
              </a:spcBef>
              <a:spcAft>
                <a:spcPts val="0"/>
              </a:spcAft>
              <a:defRPr sz="1200">
                <a:latin typeface="+mn-lt"/>
                <a:cs typeface="+mn-cs"/>
              </a:defRPr>
            </a:lvl1pPr>
          </a:lstStyle>
          <a:p>
            <a:pPr>
              <a:defRPr/>
            </a:pPr>
            <a:fld id="{B4C56C24-F5E0-44FE-8C7B-66B484700FD4}" type="datetimeFigureOut">
              <a:rPr lang="es-ES"/>
              <a:pPr>
                <a:defRPr/>
              </a:pPr>
              <a:t>03/10/2025</a:t>
            </a:fld>
            <a:endParaRPr lang="es-ES"/>
          </a:p>
        </p:txBody>
      </p:sp>
      <p:sp>
        <p:nvSpPr>
          <p:cNvPr id="4" name="Marcador de imagen de diapositiva 3"/>
          <p:cNvSpPr>
            <a:spLocks noGrp="1" noRot="1" noChangeAspect="1"/>
          </p:cNvSpPr>
          <p:nvPr>
            <p:ph type="sldImg" idx="2"/>
          </p:nvPr>
        </p:nvSpPr>
        <p:spPr>
          <a:xfrm>
            <a:off x="176213" y="1392238"/>
            <a:ext cx="6664325" cy="3759200"/>
          </a:xfrm>
          <a:prstGeom prst="rect">
            <a:avLst/>
          </a:prstGeom>
          <a:noFill/>
          <a:ln w="12700">
            <a:solidFill>
              <a:prstClr val="black"/>
            </a:solidFill>
          </a:ln>
        </p:spPr>
        <p:txBody>
          <a:bodyPr vert="horz" lIns="93287" tIns="46644" rIns="93287" bIns="46644" rtlCol="0" anchor="ctr"/>
          <a:lstStyle/>
          <a:p>
            <a:pPr lvl="0"/>
            <a:endParaRPr lang="es-ES" noProof="0"/>
          </a:p>
        </p:txBody>
      </p:sp>
      <p:sp>
        <p:nvSpPr>
          <p:cNvPr id="5" name="Marcador de notas 4"/>
          <p:cNvSpPr>
            <a:spLocks noGrp="1"/>
          </p:cNvSpPr>
          <p:nvPr>
            <p:ph type="body" sz="quarter" idx="3"/>
          </p:nvPr>
        </p:nvSpPr>
        <p:spPr>
          <a:xfrm>
            <a:off x="701675" y="5360114"/>
            <a:ext cx="5613400" cy="4385548"/>
          </a:xfrm>
          <a:prstGeom prst="rect">
            <a:avLst/>
          </a:prstGeom>
        </p:spPr>
        <p:txBody>
          <a:bodyPr vert="horz" lIns="93287" tIns="46644" rIns="93287" bIns="46644" rtlCol="0"/>
          <a:lstStyle/>
          <a:p>
            <a:pPr lvl="0"/>
            <a:r>
              <a:rPr lang="es-ES" noProof="0"/>
              <a:t>Haga clic para modificar los estilos de texto del patrón</a:t>
            </a:r>
          </a:p>
          <a:p>
            <a:pPr lvl="1"/>
            <a:r>
              <a:rPr lang="es-ES" noProof="0"/>
              <a:t>Segundo nivel</a:t>
            </a:r>
          </a:p>
          <a:p>
            <a:pPr lvl="2"/>
            <a:r>
              <a:rPr lang="es-ES" noProof="0"/>
              <a:t>Tercer nivel</a:t>
            </a:r>
          </a:p>
          <a:p>
            <a:pPr lvl="3"/>
            <a:r>
              <a:rPr lang="es-ES" noProof="0"/>
              <a:t>Cuarto nivel</a:t>
            </a:r>
          </a:p>
          <a:p>
            <a:pPr lvl="4"/>
            <a:r>
              <a:rPr lang="es-ES" noProof="0"/>
              <a:t>Quinto nivel</a:t>
            </a:r>
          </a:p>
        </p:txBody>
      </p:sp>
      <p:sp>
        <p:nvSpPr>
          <p:cNvPr id="6" name="Marcador de pie de página 5"/>
          <p:cNvSpPr>
            <a:spLocks noGrp="1"/>
          </p:cNvSpPr>
          <p:nvPr>
            <p:ph type="ftr" sz="quarter" idx="4"/>
          </p:nvPr>
        </p:nvSpPr>
        <p:spPr>
          <a:xfrm>
            <a:off x="0" y="10579074"/>
            <a:ext cx="3040592" cy="558828"/>
          </a:xfrm>
          <a:prstGeom prst="rect">
            <a:avLst/>
          </a:prstGeom>
        </p:spPr>
        <p:txBody>
          <a:bodyPr vert="horz" lIns="93287" tIns="46644" rIns="93287" bIns="46644" rtlCol="0" anchor="b"/>
          <a:lstStyle>
            <a:lvl1pPr algn="l" fontAlgn="auto">
              <a:spcBef>
                <a:spcPts val="0"/>
              </a:spcBef>
              <a:spcAft>
                <a:spcPts val="0"/>
              </a:spcAft>
              <a:defRPr sz="1200">
                <a:latin typeface="+mn-lt"/>
                <a:cs typeface="+mn-cs"/>
              </a:defRPr>
            </a:lvl1pPr>
          </a:lstStyle>
          <a:p>
            <a:pPr>
              <a:defRPr/>
            </a:pPr>
            <a:endParaRPr lang="es-ES"/>
          </a:p>
        </p:txBody>
      </p:sp>
      <p:sp>
        <p:nvSpPr>
          <p:cNvPr id="7" name="Marcador de número de diapositiva 6"/>
          <p:cNvSpPr>
            <a:spLocks noGrp="1"/>
          </p:cNvSpPr>
          <p:nvPr>
            <p:ph type="sldNum" sz="quarter" idx="5"/>
          </p:nvPr>
        </p:nvSpPr>
        <p:spPr>
          <a:xfrm>
            <a:off x="3974534" y="10579074"/>
            <a:ext cx="3040592" cy="558828"/>
          </a:xfrm>
          <a:prstGeom prst="rect">
            <a:avLst/>
          </a:prstGeom>
        </p:spPr>
        <p:txBody>
          <a:bodyPr vert="horz" lIns="93287" tIns="46644" rIns="93287" bIns="46644" rtlCol="0" anchor="b"/>
          <a:lstStyle>
            <a:lvl1pPr algn="r" fontAlgn="auto">
              <a:spcBef>
                <a:spcPts val="0"/>
              </a:spcBef>
              <a:spcAft>
                <a:spcPts val="0"/>
              </a:spcAft>
              <a:defRPr sz="1200">
                <a:latin typeface="+mn-lt"/>
                <a:cs typeface="+mn-cs"/>
              </a:defRPr>
            </a:lvl1pPr>
          </a:lstStyle>
          <a:p>
            <a:pPr>
              <a:defRPr/>
            </a:pPr>
            <a:fld id="{7EF49F46-5FDF-4037-8000-D5F10CA9BEC6}" type="slidenum">
              <a:rPr lang="es-ES"/>
              <a:pPr>
                <a:defRPr/>
              </a:pPr>
              <a:t>‹Nº›</a:t>
            </a:fld>
            <a:endParaRPr lang="es-E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2396" kern="1200">
        <a:solidFill>
          <a:schemeClr val="tx1"/>
        </a:solidFill>
        <a:latin typeface="+mn-lt"/>
        <a:ea typeface="+mn-ea"/>
        <a:cs typeface="+mn-cs"/>
      </a:defRPr>
    </a:lvl1pPr>
    <a:lvl2pPr marL="912983" algn="l" rtl="0" eaLnBrk="0" fontAlgn="base" hangingPunct="0">
      <a:spcBef>
        <a:spcPct val="30000"/>
      </a:spcBef>
      <a:spcAft>
        <a:spcPct val="0"/>
      </a:spcAft>
      <a:defRPr sz="2396" kern="1200">
        <a:solidFill>
          <a:schemeClr val="tx1"/>
        </a:solidFill>
        <a:latin typeface="+mn-lt"/>
        <a:ea typeface="+mn-ea"/>
        <a:cs typeface="+mn-cs"/>
      </a:defRPr>
    </a:lvl2pPr>
    <a:lvl3pPr marL="1825965" algn="l" rtl="0" eaLnBrk="0" fontAlgn="base" hangingPunct="0">
      <a:spcBef>
        <a:spcPct val="30000"/>
      </a:spcBef>
      <a:spcAft>
        <a:spcPct val="0"/>
      </a:spcAft>
      <a:defRPr sz="2396" kern="1200">
        <a:solidFill>
          <a:schemeClr val="tx1"/>
        </a:solidFill>
        <a:latin typeface="+mn-lt"/>
        <a:ea typeface="+mn-ea"/>
        <a:cs typeface="+mn-cs"/>
      </a:defRPr>
    </a:lvl3pPr>
    <a:lvl4pPr marL="2738948" algn="l" rtl="0" eaLnBrk="0" fontAlgn="base" hangingPunct="0">
      <a:spcBef>
        <a:spcPct val="30000"/>
      </a:spcBef>
      <a:spcAft>
        <a:spcPct val="0"/>
      </a:spcAft>
      <a:defRPr sz="2396" kern="1200">
        <a:solidFill>
          <a:schemeClr val="tx1"/>
        </a:solidFill>
        <a:latin typeface="+mn-lt"/>
        <a:ea typeface="+mn-ea"/>
        <a:cs typeface="+mn-cs"/>
      </a:defRPr>
    </a:lvl4pPr>
    <a:lvl5pPr marL="3651931" algn="l" rtl="0" eaLnBrk="0" fontAlgn="base" hangingPunct="0">
      <a:spcBef>
        <a:spcPct val="30000"/>
      </a:spcBef>
      <a:spcAft>
        <a:spcPct val="0"/>
      </a:spcAft>
      <a:defRPr sz="2396" kern="1200">
        <a:solidFill>
          <a:schemeClr val="tx1"/>
        </a:solidFill>
        <a:latin typeface="+mn-lt"/>
        <a:ea typeface="+mn-ea"/>
        <a:cs typeface="+mn-cs"/>
      </a:defRPr>
    </a:lvl5pPr>
    <a:lvl6pPr marL="4564913" algn="l" defTabSz="1825965" rtl="0" eaLnBrk="1" latinLnBrk="0" hangingPunct="1">
      <a:defRPr sz="2396" kern="1200">
        <a:solidFill>
          <a:schemeClr val="tx1"/>
        </a:solidFill>
        <a:latin typeface="+mn-lt"/>
        <a:ea typeface="+mn-ea"/>
        <a:cs typeface="+mn-cs"/>
      </a:defRPr>
    </a:lvl6pPr>
    <a:lvl7pPr marL="5477896" algn="l" defTabSz="1825965" rtl="0" eaLnBrk="1" latinLnBrk="0" hangingPunct="1">
      <a:defRPr sz="2396" kern="1200">
        <a:solidFill>
          <a:schemeClr val="tx1"/>
        </a:solidFill>
        <a:latin typeface="+mn-lt"/>
        <a:ea typeface="+mn-ea"/>
        <a:cs typeface="+mn-cs"/>
      </a:defRPr>
    </a:lvl7pPr>
    <a:lvl8pPr marL="6390879" algn="l" defTabSz="1825965" rtl="0" eaLnBrk="1" latinLnBrk="0" hangingPunct="1">
      <a:defRPr sz="2396" kern="1200">
        <a:solidFill>
          <a:schemeClr val="tx1"/>
        </a:solidFill>
        <a:latin typeface="+mn-lt"/>
        <a:ea typeface="+mn-ea"/>
        <a:cs typeface="+mn-cs"/>
      </a:defRPr>
    </a:lvl8pPr>
    <a:lvl9pPr marL="7303861" algn="l" defTabSz="1825965" rtl="0" eaLnBrk="1" latinLnBrk="0" hangingPunct="1">
      <a:defRPr sz="2396"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4"/>
        <p:cNvGrpSpPr/>
        <p:nvPr/>
      </p:nvGrpSpPr>
      <p:grpSpPr>
        <a:xfrm>
          <a:off x="0" y="0"/>
          <a:ext cx="0" cy="0"/>
          <a:chOff x="0" y="0"/>
          <a:chExt cx="0" cy="0"/>
        </a:xfrm>
      </p:grpSpPr>
      <p:sp>
        <p:nvSpPr>
          <p:cNvPr id="85" name="Google Shape;85;p1: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dirty="0"/>
          </a:p>
        </p:txBody>
      </p:sp>
      <p:sp>
        <p:nvSpPr>
          <p:cNvPr id="86" name="Google Shape;86;p1:notes"/>
          <p:cNvSpPr>
            <a:spLocks noGrp="1" noRot="1" noChangeAspect="1"/>
          </p:cNvSpPr>
          <p:nvPr>
            <p:ph type="sldImg" idx="2"/>
          </p:nvPr>
        </p:nvSpPr>
        <p:spPr>
          <a:xfrm>
            <a:off x="692150" y="1143000"/>
            <a:ext cx="54737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82981747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C76E4F3-30AC-4248-9059-7E396D76E82F}"/>
              </a:ext>
            </a:extLst>
          </p:cNvPr>
          <p:cNvSpPr>
            <a:spLocks noGrp="1"/>
          </p:cNvSpPr>
          <p:nvPr>
            <p:ph type="ctrTitle"/>
          </p:nvPr>
        </p:nvSpPr>
        <p:spPr>
          <a:xfrm>
            <a:off x="3040658" y="2244726"/>
            <a:ext cx="18243947" cy="4775200"/>
          </a:xfrm>
        </p:spPr>
        <p:txBody>
          <a:bodyPr anchor="b"/>
          <a:lstStyle>
            <a:lvl1pPr algn="ctr">
              <a:defRPr sz="11971"/>
            </a:lvl1pPr>
          </a:lstStyle>
          <a:p>
            <a:r>
              <a:rPr lang="es-ES"/>
              <a:t>Haga clic para modificar el estilo de título del patrón</a:t>
            </a:r>
            <a:endParaRPr lang="es-CL"/>
          </a:p>
        </p:txBody>
      </p:sp>
      <p:sp>
        <p:nvSpPr>
          <p:cNvPr id="3" name="Subtítulo 2">
            <a:extLst>
              <a:ext uri="{FF2B5EF4-FFF2-40B4-BE49-F238E27FC236}">
                <a16:creationId xmlns:a16="http://schemas.microsoft.com/office/drawing/2014/main" id="{1F6036B1-EDC0-C943-A454-BF3D80A03110}"/>
              </a:ext>
            </a:extLst>
          </p:cNvPr>
          <p:cNvSpPr>
            <a:spLocks noGrp="1"/>
          </p:cNvSpPr>
          <p:nvPr>
            <p:ph type="subTitle" idx="1"/>
          </p:nvPr>
        </p:nvSpPr>
        <p:spPr>
          <a:xfrm>
            <a:off x="3040658" y="7204076"/>
            <a:ext cx="18243947" cy="3311524"/>
          </a:xfrm>
        </p:spPr>
        <p:txBody>
          <a:bodyPr/>
          <a:lstStyle>
            <a:lvl1pPr marL="0" indent="0" algn="ctr">
              <a:buNone/>
              <a:defRPr sz="4788"/>
            </a:lvl1pPr>
            <a:lvl2pPr marL="912205" indent="0" algn="ctr">
              <a:buNone/>
              <a:defRPr sz="3990"/>
            </a:lvl2pPr>
            <a:lvl3pPr marL="1824411" indent="0" algn="ctr">
              <a:buNone/>
              <a:defRPr sz="3591"/>
            </a:lvl3pPr>
            <a:lvl4pPr marL="2736616" indent="0" algn="ctr">
              <a:buNone/>
              <a:defRPr sz="3192"/>
            </a:lvl4pPr>
            <a:lvl5pPr marL="3648822" indent="0" algn="ctr">
              <a:buNone/>
              <a:defRPr sz="3192"/>
            </a:lvl5pPr>
            <a:lvl6pPr marL="4561027" indent="0" algn="ctr">
              <a:buNone/>
              <a:defRPr sz="3192"/>
            </a:lvl6pPr>
            <a:lvl7pPr marL="5473233" indent="0" algn="ctr">
              <a:buNone/>
              <a:defRPr sz="3192"/>
            </a:lvl7pPr>
            <a:lvl8pPr marL="6385438" indent="0" algn="ctr">
              <a:buNone/>
              <a:defRPr sz="3192"/>
            </a:lvl8pPr>
            <a:lvl9pPr marL="7297644" indent="0" algn="ctr">
              <a:buNone/>
              <a:defRPr sz="3192"/>
            </a:lvl9pPr>
          </a:lstStyle>
          <a:p>
            <a:r>
              <a:rPr lang="es-ES"/>
              <a:t>Haga clic para modificar el estilo de subtítulo del patrón</a:t>
            </a:r>
            <a:endParaRPr lang="es-CL"/>
          </a:p>
        </p:txBody>
      </p:sp>
      <p:sp>
        <p:nvSpPr>
          <p:cNvPr id="4" name="Marcador de fecha 3">
            <a:extLst>
              <a:ext uri="{FF2B5EF4-FFF2-40B4-BE49-F238E27FC236}">
                <a16:creationId xmlns:a16="http://schemas.microsoft.com/office/drawing/2014/main" id="{FE058864-FFF5-634D-B4B6-D223100EEB4D}"/>
              </a:ext>
            </a:extLst>
          </p:cNvPr>
          <p:cNvSpPr>
            <a:spLocks noGrp="1"/>
          </p:cNvSpPr>
          <p:nvPr>
            <p:ph type="dt" sz="half" idx="10"/>
          </p:nvPr>
        </p:nvSpPr>
        <p:spPr/>
        <p:txBody>
          <a:bodyPr/>
          <a:lstStyle/>
          <a:p>
            <a:pPr>
              <a:defRPr/>
            </a:pPr>
            <a:fld id="{39FAB957-60BD-4DCF-A1D4-7D47C5799AD5}" type="datetimeFigureOut">
              <a:rPr lang="en-US" smtClean="0"/>
              <a:pPr>
                <a:defRPr/>
              </a:pPr>
              <a:t>10/3/2025</a:t>
            </a:fld>
            <a:endParaRPr lang="en-US"/>
          </a:p>
        </p:txBody>
      </p:sp>
      <p:sp>
        <p:nvSpPr>
          <p:cNvPr id="5" name="Marcador de pie de página 4">
            <a:extLst>
              <a:ext uri="{FF2B5EF4-FFF2-40B4-BE49-F238E27FC236}">
                <a16:creationId xmlns:a16="http://schemas.microsoft.com/office/drawing/2014/main" id="{096CFF4B-9D32-474F-AA7C-45E204A55EAD}"/>
              </a:ext>
            </a:extLst>
          </p:cNvPr>
          <p:cNvSpPr>
            <a:spLocks noGrp="1"/>
          </p:cNvSpPr>
          <p:nvPr>
            <p:ph type="ftr" sz="quarter" idx="11"/>
          </p:nvPr>
        </p:nvSpPr>
        <p:spPr/>
        <p:txBody>
          <a:bodyPr/>
          <a:lstStyle/>
          <a:p>
            <a:pPr>
              <a:defRPr/>
            </a:pPr>
            <a:endParaRPr lang="en-US"/>
          </a:p>
        </p:txBody>
      </p:sp>
      <p:sp>
        <p:nvSpPr>
          <p:cNvPr id="6" name="Marcador de número de diapositiva 5">
            <a:extLst>
              <a:ext uri="{FF2B5EF4-FFF2-40B4-BE49-F238E27FC236}">
                <a16:creationId xmlns:a16="http://schemas.microsoft.com/office/drawing/2014/main" id="{65A249F2-F3DC-0E46-8ADC-BDB6E929B12E}"/>
              </a:ext>
            </a:extLst>
          </p:cNvPr>
          <p:cNvSpPr>
            <a:spLocks noGrp="1"/>
          </p:cNvSpPr>
          <p:nvPr>
            <p:ph type="sldNum" sz="quarter" idx="12"/>
          </p:nvPr>
        </p:nvSpPr>
        <p:spPr/>
        <p:txBody>
          <a:bodyPr/>
          <a:lstStyle/>
          <a:p>
            <a:pPr>
              <a:defRPr/>
            </a:pPr>
            <a:fld id="{D03591EE-EC04-4C53-B5F8-B600A8E251F0}" type="slidenum">
              <a:rPr lang="en-US" smtClean="0"/>
              <a:pPr>
                <a:defRPr/>
              </a:pPr>
              <a:t>‹Nº›</a:t>
            </a:fld>
            <a:endParaRPr lang="en-US"/>
          </a:p>
        </p:txBody>
      </p:sp>
    </p:spTree>
    <p:extLst>
      <p:ext uri="{BB962C8B-B14F-4D97-AF65-F5344CB8AC3E}">
        <p14:creationId xmlns:p14="http://schemas.microsoft.com/office/powerpoint/2010/main" val="16293514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5E8B46F-2B81-B944-9620-ABAD28BB271F}"/>
              </a:ext>
            </a:extLst>
          </p:cNvPr>
          <p:cNvSpPr>
            <a:spLocks noGrp="1"/>
          </p:cNvSpPr>
          <p:nvPr>
            <p:ph type="title"/>
          </p:nvPr>
        </p:nvSpPr>
        <p:spPr/>
        <p:txBody>
          <a:bodyPr/>
          <a:lstStyle/>
          <a:p>
            <a:r>
              <a:rPr lang="es-ES"/>
              <a:t>Haga clic para modificar el estilo de título del patrón</a:t>
            </a:r>
            <a:endParaRPr lang="es-CL"/>
          </a:p>
        </p:txBody>
      </p:sp>
      <p:sp>
        <p:nvSpPr>
          <p:cNvPr id="3" name="Marcador de texto vertical 2">
            <a:extLst>
              <a:ext uri="{FF2B5EF4-FFF2-40B4-BE49-F238E27FC236}">
                <a16:creationId xmlns:a16="http://schemas.microsoft.com/office/drawing/2014/main" id="{167E661B-2C0E-494C-96BC-8B11CE9C9493}"/>
              </a:ext>
            </a:extLst>
          </p:cNvPr>
          <p:cNvSpPr>
            <a:spLocks noGrp="1"/>
          </p:cNvSpPr>
          <p:nvPr>
            <p:ph type="body" orient="vert" idx="1"/>
          </p:nvPr>
        </p:nvSpPr>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Marcador de fecha 3">
            <a:extLst>
              <a:ext uri="{FF2B5EF4-FFF2-40B4-BE49-F238E27FC236}">
                <a16:creationId xmlns:a16="http://schemas.microsoft.com/office/drawing/2014/main" id="{B9C2CBA8-547E-2C49-A2F7-A20D2D62015B}"/>
              </a:ext>
            </a:extLst>
          </p:cNvPr>
          <p:cNvSpPr>
            <a:spLocks noGrp="1"/>
          </p:cNvSpPr>
          <p:nvPr>
            <p:ph type="dt" sz="half" idx="10"/>
          </p:nvPr>
        </p:nvSpPr>
        <p:spPr/>
        <p:txBody>
          <a:bodyPr/>
          <a:lstStyle/>
          <a:p>
            <a:pPr>
              <a:defRPr/>
            </a:pPr>
            <a:fld id="{2962F460-8932-4BE5-9F07-4A7043D6FB3D}" type="datetimeFigureOut">
              <a:rPr lang="en-US" smtClean="0"/>
              <a:pPr>
                <a:defRPr/>
              </a:pPr>
              <a:t>10/3/2025</a:t>
            </a:fld>
            <a:endParaRPr lang="en-US"/>
          </a:p>
        </p:txBody>
      </p:sp>
      <p:sp>
        <p:nvSpPr>
          <p:cNvPr id="5" name="Marcador de pie de página 4">
            <a:extLst>
              <a:ext uri="{FF2B5EF4-FFF2-40B4-BE49-F238E27FC236}">
                <a16:creationId xmlns:a16="http://schemas.microsoft.com/office/drawing/2014/main" id="{629AE6D8-7208-F541-9FCE-9D5A236A935C}"/>
              </a:ext>
            </a:extLst>
          </p:cNvPr>
          <p:cNvSpPr>
            <a:spLocks noGrp="1"/>
          </p:cNvSpPr>
          <p:nvPr>
            <p:ph type="ftr" sz="quarter" idx="11"/>
          </p:nvPr>
        </p:nvSpPr>
        <p:spPr/>
        <p:txBody>
          <a:bodyPr/>
          <a:lstStyle/>
          <a:p>
            <a:pPr>
              <a:defRPr/>
            </a:pPr>
            <a:endParaRPr lang="en-US"/>
          </a:p>
        </p:txBody>
      </p:sp>
      <p:sp>
        <p:nvSpPr>
          <p:cNvPr id="6" name="Marcador de número de diapositiva 5">
            <a:extLst>
              <a:ext uri="{FF2B5EF4-FFF2-40B4-BE49-F238E27FC236}">
                <a16:creationId xmlns:a16="http://schemas.microsoft.com/office/drawing/2014/main" id="{10375C06-C3D1-A84E-92FC-4D060E486319}"/>
              </a:ext>
            </a:extLst>
          </p:cNvPr>
          <p:cNvSpPr>
            <a:spLocks noGrp="1"/>
          </p:cNvSpPr>
          <p:nvPr>
            <p:ph type="sldNum" sz="quarter" idx="12"/>
          </p:nvPr>
        </p:nvSpPr>
        <p:spPr/>
        <p:txBody>
          <a:bodyPr/>
          <a:lstStyle/>
          <a:p>
            <a:pPr>
              <a:defRPr/>
            </a:pPr>
            <a:fld id="{DFFEA75A-A6E2-4F12-A009-FC283CBCE9DA}" type="slidenum">
              <a:rPr lang="en-US" smtClean="0"/>
              <a:pPr>
                <a:defRPr/>
              </a:pPr>
              <a:t>‹Nº›</a:t>
            </a:fld>
            <a:endParaRPr lang="en-US"/>
          </a:p>
        </p:txBody>
      </p:sp>
    </p:spTree>
    <p:extLst>
      <p:ext uri="{BB962C8B-B14F-4D97-AF65-F5344CB8AC3E}">
        <p14:creationId xmlns:p14="http://schemas.microsoft.com/office/powerpoint/2010/main" val="381473497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a:extLst>
              <a:ext uri="{FF2B5EF4-FFF2-40B4-BE49-F238E27FC236}">
                <a16:creationId xmlns:a16="http://schemas.microsoft.com/office/drawing/2014/main" id="{D5D92D51-FE48-234F-A218-8DDB00B6590B}"/>
              </a:ext>
            </a:extLst>
          </p:cNvPr>
          <p:cNvSpPr>
            <a:spLocks noGrp="1"/>
          </p:cNvSpPr>
          <p:nvPr>
            <p:ph type="title" orient="vert"/>
          </p:nvPr>
        </p:nvSpPr>
        <p:spPr>
          <a:xfrm>
            <a:off x="17407766" y="730250"/>
            <a:ext cx="5245135" cy="11623676"/>
          </a:xfrm>
        </p:spPr>
        <p:txBody>
          <a:bodyPr vert="eaVert"/>
          <a:lstStyle/>
          <a:p>
            <a:r>
              <a:rPr lang="es-ES"/>
              <a:t>Haga clic para modificar el estilo de título del patrón</a:t>
            </a:r>
            <a:endParaRPr lang="es-CL"/>
          </a:p>
        </p:txBody>
      </p:sp>
      <p:sp>
        <p:nvSpPr>
          <p:cNvPr id="3" name="Marcador de texto vertical 2">
            <a:extLst>
              <a:ext uri="{FF2B5EF4-FFF2-40B4-BE49-F238E27FC236}">
                <a16:creationId xmlns:a16="http://schemas.microsoft.com/office/drawing/2014/main" id="{3391D0B8-DFA0-D34D-87BA-4C0C00B22043}"/>
              </a:ext>
            </a:extLst>
          </p:cNvPr>
          <p:cNvSpPr>
            <a:spLocks noGrp="1"/>
          </p:cNvSpPr>
          <p:nvPr>
            <p:ph type="body" orient="vert" idx="1"/>
          </p:nvPr>
        </p:nvSpPr>
        <p:spPr>
          <a:xfrm>
            <a:off x="1672362" y="730250"/>
            <a:ext cx="15431339" cy="11623676"/>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Marcador de fecha 3">
            <a:extLst>
              <a:ext uri="{FF2B5EF4-FFF2-40B4-BE49-F238E27FC236}">
                <a16:creationId xmlns:a16="http://schemas.microsoft.com/office/drawing/2014/main" id="{BCA0C4A5-3849-0B47-A8C5-CC724B7CD47D}"/>
              </a:ext>
            </a:extLst>
          </p:cNvPr>
          <p:cNvSpPr>
            <a:spLocks noGrp="1"/>
          </p:cNvSpPr>
          <p:nvPr>
            <p:ph type="dt" sz="half" idx="10"/>
          </p:nvPr>
        </p:nvSpPr>
        <p:spPr/>
        <p:txBody>
          <a:bodyPr/>
          <a:lstStyle/>
          <a:p>
            <a:pPr>
              <a:defRPr/>
            </a:pPr>
            <a:fld id="{0B8373E1-9A71-4A15-A7A7-FE44563BC704}" type="datetimeFigureOut">
              <a:rPr lang="en-US" smtClean="0"/>
              <a:pPr>
                <a:defRPr/>
              </a:pPr>
              <a:t>10/3/2025</a:t>
            </a:fld>
            <a:endParaRPr lang="en-US"/>
          </a:p>
        </p:txBody>
      </p:sp>
      <p:sp>
        <p:nvSpPr>
          <p:cNvPr id="5" name="Marcador de pie de página 4">
            <a:extLst>
              <a:ext uri="{FF2B5EF4-FFF2-40B4-BE49-F238E27FC236}">
                <a16:creationId xmlns:a16="http://schemas.microsoft.com/office/drawing/2014/main" id="{281072AC-38C8-4E4C-9939-4B595F55AD2F}"/>
              </a:ext>
            </a:extLst>
          </p:cNvPr>
          <p:cNvSpPr>
            <a:spLocks noGrp="1"/>
          </p:cNvSpPr>
          <p:nvPr>
            <p:ph type="ftr" sz="quarter" idx="11"/>
          </p:nvPr>
        </p:nvSpPr>
        <p:spPr/>
        <p:txBody>
          <a:bodyPr/>
          <a:lstStyle/>
          <a:p>
            <a:pPr>
              <a:defRPr/>
            </a:pPr>
            <a:endParaRPr lang="en-US"/>
          </a:p>
        </p:txBody>
      </p:sp>
      <p:sp>
        <p:nvSpPr>
          <p:cNvPr id="6" name="Marcador de número de diapositiva 5">
            <a:extLst>
              <a:ext uri="{FF2B5EF4-FFF2-40B4-BE49-F238E27FC236}">
                <a16:creationId xmlns:a16="http://schemas.microsoft.com/office/drawing/2014/main" id="{492BD327-7241-8F48-B0DF-97A13C1E49A8}"/>
              </a:ext>
            </a:extLst>
          </p:cNvPr>
          <p:cNvSpPr>
            <a:spLocks noGrp="1"/>
          </p:cNvSpPr>
          <p:nvPr>
            <p:ph type="sldNum" sz="quarter" idx="12"/>
          </p:nvPr>
        </p:nvSpPr>
        <p:spPr/>
        <p:txBody>
          <a:bodyPr/>
          <a:lstStyle/>
          <a:p>
            <a:pPr>
              <a:defRPr/>
            </a:pPr>
            <a:fld id="{27014479-8192-4B69-BEDD-4F126E2CC9E9}" type="slidenum">
              <a:rPr lang="en-US" smtClean="0"/>
              <a:pPr>
                <a:defRPr/>
              </a:pPr>
              <a:t>‹Nº›</a:t>
            </a:fld>
            <a:endParaRPr lang="en-US"/>
          </a:p>
        </p:txBody>
      </p:sp>
    </p:spTree>
    <p:extLst>
      <p:ext uri="{BB962C8B-B14F-4D97-AF65-F5344CB8AC3E}">
        <p14:creationId xmlns:p14="http://schemas.microsoft.com/office/powerpoint/2010/main" val="252994509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3EB9823-C312-D249-8907-717336538E45}"/>
              </a:ext>
            </a:extLst>
          </p:cNvPr>
          <p:cNvSpPr>
            <a:spLocks noGrp="1"/>
          </p:cNvSpPr>
          <p:nvPr>
            <p:ph type="title"/>
          </p:nvPr>
        </p:nvSpPr>
        <p:spPr/>
        <p:txBody>
          <a:bodyPr/>
          <a:lstStyle/>
          <a:p>
            <a:r>
              <a:rPr lang="es-ES"/>
              <a:t>Haga clic para modificar el estilo de título del patrón</a:t>
            </a:r>
            <a:endParaRPr lang="es-CL"/>
          </a:p>
        </p:txBody>
      </p:sp>
      <p:sp>
        <p:nvSpPr>
          <p:cNvPr id="3" name="Marcador de contenido 2">
            <a:extLst>
              <a:ext uri="{FF2B5EF4-FFF2-40B4-BE49-F238E27FC236}">
                <a16:creationId xmlns:a16="http://schemas.microsoft.com/office/drawing/2014/main" id="{53C973D4-057E-2D4A-9CC3-C1A402A4C576}"/>
              </a:ext>
            </a:extLst>
          </p:cNvPr>
          <p:cNvSpPr>
            <a:spLocks noGrp="1"/>
          </p:cNvSpPr>
          <p:nvPr>
            <p:ph idx="1"/>
          </p:nvPr>
        </p:nvSpPr>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Marcador de fecha 3">
            <a:extLst>
              <a:ext uri="{FF2B5EF4-FFF2-40B4-BE49-F238E27FC236}">
                <a16:creationId xmlns:a16="http://schemas.microsoft.com/office/drawing/2014/main" id="{5872D270-A2B5-CC4E-B0D7-E67C426C0D54}"/>
              </a:ext>
            </a:extLst>
          </p:cNvPr>
          <p:cNvSpPr>
            <a:spLocks noGrp="1"/>
          </p:cNvSpPr>
          <p:nvPr>
            <p:ph type="dt" sz="half" idx="10"/>
          </p:nvPr>
        </p:nvSpPr>
        <p:spPr/>
        <p:txBody>
          <a:bodyPr/>
          <a:lstStyle/>
          <a:p>
            <a:pPr>
              <a:defRPr/>
            </a:pPr>
            <a:fld id="{0B76CF13-3D0B-47C0-90B3-8BF59D5A9B00}" type="datetimeFigureOut">
              <a:rPr lang="en-US" smtClean="0"/>
              <a:pPr>
                <a:defRPr/>
              </a:pPr>
              <a:t>10/3/2025</a:t>
            </a:fld>
            <a:endParaRPr lang="en-US"/>
          </a:p>
        </p:txBody>
      </p:sp>
      <p:sp>
        <p:nvSpPr>
          <p:cNvPr id="5" name="Marcador de pie de página 4">
            <a:extLst>
              <a:ext uri="{FF2B5EF4-FFF2-40B4-BE49-F238E27FC236}">
                <a16:creationId xmlns:a16="http://schemas.microsoft.com/office/drawing/2014/main" id="{5BB28A4D-479B-AE43-ADF2-7F7F19EC385E}"/>
              </a:ext>
            </a:extLst>
          </p:cNvPr>
          <p:cNvSpPr>
            <a:spLocks noGrp="1"/>
          </p:cNvSpPr>
          <p:nvPr>
            <p:ph type="ftr" sz="quarter" idx="11"/>
          </p:nvPr>
        </p:nvSpPr>
        <p:spPr/>
        <p:txBody>
          <a:bodyPr/>
          <a:lstStyle/>
          <a:p>
            <a:pPr>
              <a:defRPr/>
            </a:pPr>
            <a:endParaRPr lang="en-US"/>
          </a:p>
        </p:txBody>
      </p:sp>
      <p:sp>
        <p:nvSpPr>
          <p:cNvPr id="6" name="Marcador de número de diapositiva 5">
            <a:extLst>
              <a:ext uri="{FF2B5EF4-FFF2-40B4-BE49-F238E27FC236}">
                <a16:creationId xmlns:a16="http://schemas.microsoft.com/office/drawing/2014/main" id="{D9584D7C-A213-474C-8C3C-E12CD38ADB9B}"/>
              </a:ext>
            </a:extLst>
          </p:cNvPr>
          <p:cNvSpPr>
            <a:spLocks noGrp="1"/>
          </p:cNvSpPr>
          <p:nvPr>
            <p:ph type="sldNum" sz="quarter" idx="12"/>
          </p:nvPr>
        </p:nvSpPr>
        <p:spPr/>
        <p:txBody>
          <a:bodyPr/>
          <a:lstStyle/>
          <a:p>
            <a:pPr>
              <a:defRPr/>
            </a:pPr>
            <a:fld id="{9D1039B0-5F05-4853-880B-0D1DD2A205E8}" type="slidenum">
              <a:rPr lang="en-US" smtClean="0"/>
              <a:pPr>
                <a:defRPr/>
              </a:pPr>
              <a:t>‹Nº›</a:t>
            </a:fld>
            <a:endParaRPr lang="en-US"/>
          </a:p>
        </p:txBody>
      </p:sp>
    </p:spTree>
    <p:extLst>
      <p:ext uri="{BB962C8B-B14F-4D97-AF65-F5344CB8AC3E}">
        <p14:creationId xmlns:p14="http://schemas.microsoft.com/office/powerpoint/2010/main" val="41079717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BEF750E-BE57-2F4E-AC5D-3645BA2EDCD2}"/>
              </a:ext>
            </a:extLst>
          </p:cNvPr>
          <p:cNvSpPr>
            <a:spLocks noGrp="1"/>
          </p:cNvSpPr>
          <p:nvPr>
            <p:ph type="title"/>
          </p:nvPr>
        </p:nvSpPr>
        <p:spPr>
          <a:xfrm>
            <a:off x="1659693" y="3419477"/>
            <a:ext cx="20980539" cy="5705474"/>
          </a:xfrm>
        </p:spPr>
        <p:txBody>
          <a:bodyPr anchor="b"/>
          <a:lstStyle>
            <a:lvl1pPr>
              <a:defRPr sz="11971"/>
            </a:lvl1pPr>
          </a:lstStyle>
          <a:p>
            <a:r>
              <a:rPr lang="es-ES"/>
              <a:t>Haga clic para modificar el estilo de título del patrón</a:t>
            </a:r>
            <a:endParaRPr lang="es-CL"/>
          </a:p>
        </p:txBody>
      </p:sp>
      <p:sp>
        <p:nvSpPr>
          <p:cNvPr id="3" name="Marcador de texto 2">
            <a:extLst>
              <a:ext uri="{FF2B5EF4-FFF2-40B4-BE49-F238E27FC236}">
                <a16:creationId xmlns:a16="http://schemas.microsoft.com/office/drawing/2014/main" id="{E66D43A4-E47A-844A-A59F-5B61337E1F13}"/>
              </a:ext>
            </a:extLst>
          </p:cNvPr>
          <p:cNvSpPr>
            <a:spLocks noGrp="1"/>
          </p:cNvSpPr>
          <p:nvPr>
            <p:ph type="body" idx="1"/>
          </p:nvPr>
        </p:nvSpPr>
        <p:spPr>
          <a:xfrm>
            <a:off x="1659693" y="9178927"/>
            <a:ext cx="20980539" cy="3000374"/>
          </a:xfrm>
        </p:spPr>
        <p:txBody>
          <a:bodyPr/>
          <a:lstStyle>
            <a:lvl1pPr marL="0" indent="0">
              <a:buNone/>
              <a:defRPr sz="4788">
                <a:solidFill>
                  <a:schemeClr val="tx1">
                    <a:tint val="75000"/>
                  </a:schemeClr>
                </a:solidFill>
              </a:defRPr>
            </a:lvl1pPr>
            <a:lvl2pPr marL="912205" indent="0">
              <a:buNone/>
              <a:defRPr sz="3990">
                <a:solidFill>
                  <a:schemeClr val="tx1">
                    <a:tint val="75000"/>
                  </a:schemeClr>
                </a:solidFill>
              </a:defRPr>
            </a:lvl2pPr>
            <a:lvl3pPr marL="1824411" indent="0">
              <a:buNone/>
              <a:defRPr sz="3591">
                <a:solidFill>
                  <a:schemeClr val="tx1">
                    <a:tint val="75000"/>
                  </a:schemeClr>
                </a:solidFill>
              </a:defRPr>
            </a:lvl3pPr>
            <a:lvl4pPr marL="2736616" indent="0">
              <a:buNone/>
              <a:defRPr sz="3192">
                <a:solidFill>
                  <a:schemeClr val="tx1">
                    <a:tint val="75000"/>
                  </a:schemeClr>
                </a:solidFill>
              </a:defRPr>
            </a:lvl4pPr>
            <a:lvl5pPr marL="3648822" indent="0">
              <a:buNone/>
              <a:defRPr sz="3192">
                <a:solidFill>
                  <a:schemeClr val="tx1">
                    <a:tint val="75000"/>
                  </a:schemeClr>
                </a:solidFill>
              </a:defRPr>
            </a:lvl5pPr>
            <a:lvl6pPr marL="4561027" indent="0">
              <a:buNone/>
              <a:defRPr sz="3192">
                <a:solidFill>
                  <a:schemeClr val="tx1">
                    <a:tint val="75000"/>
                  </a:schemeClr>
                </a:solidFill>
              </a:defRPr>
            </a:lvl6pPr>
            <a:lvl7pPr marL="5473233" indent="0">
              <a:buNone/>
              <a:defRPr sz="3192">
                <a:solidFill>
                  <a:schemeClr val="tx1">
                    <a:tint val="75000"/>
                  </a:schemeClr>
                </a:solidFill>
              </a:defRPr>
            </a:lvl7pPr>
            <a:lvl8pPr marL="6385438" indent="0">
              <a:buNone/>
              <a:defRPr sz="3192">
                <a:solidFill>
                  <a:schemeClr val="tx1">
                    <a:tint val="75000"/>
                  </a:schemeClr>
                </a:solidFill>
              </a:defRPr>
            </a:lvl8pPr>
            <a:lvl9pPr marL="7297644" indent="0">
              <a:buNone/>
              <a:defRPr sz="3192">
                <a:solidFill>
                  <a:schemeClr val="tx1">
                    <a:tint val="75000"/>
                  </a:schemeClr>
                </a:solidFill>
              </a:defRPr>
            </a:lvl9pPr>
          </a:lstStyle>
          <a:p>
            <a:pPr lvl="0"/>
            <a:r>
              <a:rPr lang="es-ES"/>
              <a:t>Haga clic para modificar los estilos de texto del patrón</a:t>
            </a:r>
          </a:p>
        </p:txBody>
      </p:sp>
      <p:sp>
        <p:nvSpPr>
          <p:cNvPr id="4" name="Marcador de fecha 3">
            <a:extLst>
              <a:ext uri="{FF2B5EF4-FFF2-40B4-BE49-F238E27FC236}">
                <a16:creationId xmlns:a16="http://schemas.microsoft.com/office/drawing/2014/main" id="{638C25B3-F771-C64C-B977-03D69AC48F50}"/>
              </a:ext>
            </a:extLst>
          </p:cNvPr>
          <p:cNvSpPr>
            <a:spLocks noGrp="1"/>
          </p:cNvSpPr>
          <p:nvPr>
            <p:ph type="dt" sz="half" idx="10"/>
          </p:nvPr>
        </p:nvSpPr>
        <p:spPr/>
        <p:txBody>
          <a:bodyPr/>
          <a:lstStyle/>
          <a:p>
            <a:pPr>
              <a:defRPr/>
            </a:pPr>
            <a:fld id="{F04C49C0-34E9-49C5-AA4D-CCCEEF29D2FE}" type="datetimeFigureOut">
              <a:rPr lang="en-US" smtClean="0"/>
              <a:pPr>
                <a:defRPr/>
              </a:pPr>
              <a:t>10/3/2025</a:t>
            </a:fld>
            <a:endParaRPr lang="en-US"/>
          </a:p>
        </p:txBody>
      </p:sp>
      <p:sp>
        <p:nvSpPr>
          <p:cNvPr id="5" name="Marcador de pie de página 4">
            <a:extLst>
              <a:ext uri="{FF2B5EF4-FFF2-40B4-BE49-F238E27FC236}">
                <a16:creationId xmlns:a16="http://schemas.microsoft.com/office/drawing/2014/main" id="{B834F16D-8665-B449-BC8A-B47971E081E4}"/>
              </a:ext>
            </a:extLst>
          </p:cNvPr>
          <p:cNvSpPr>
            <a:spLocks noGrp="1"/>
          </p:cNvSpPr>
          <p:nvPr>
            <p:ph type="ftr" sz="quarter" idx="11"/>
          </p:nvPr>
        </p:nvSpPr>
        <p:spPr/>
        <p:txBody>
          <a:bodyPr/>
          <a:lstStyle/>
          <a:p>
            <a:pPr>
              <a:defRPr/>
            </a:pPr>
            <a:endParaRPr lang="en-US"/>
          </a:p>
        </p:txBody>
      </p:sp>
      <p:sp>
        <p:nvSpPr>
          <p:cNvPr id="6" name="Marcador de número de diapositiva 5">
            <a:extLst>
              <a:ext uri="{FF2B5EF4-FFF2-40B4-BE49-F238E27FC236}">
                <a16:creationId xmlns:a16="http://schemas.microsoft.com/office/drawing/2014/main" id="{8289B5EA-E14B-8B49-B346-CFB261ED48E8}"/>
              </a:ext>
            </a:extLst>
          </p:cNvPr>
          <p:cNvSpPr>
            <a:spLocks noGrp="1"/>
          </p:cNvSpPr>
          <p:nvPr>
            <p:ph type="sldNum" sz="quarter" idx="12"/>
          </p:nvPr>
        </p:nvSpPr>
        <p:spPr/>
        <p:txBody>
          <a:bodyPr/>
          <a:lstStyle/>
          <a:p>
            <a:pPr>
              <a:defRPr/>
            </a:pPr>
            <a:fld id="{431B923D-D540-4861-8F5D-1C99059E766C}" type="slidenum">
              <a:rPr lang="en-US" smtClean="0"/>
              <a:pPr>
                <a:defRPr/>
              </a:pPr>
              <a:t>‹Nº›</a:t>
            </a:fld>
            <a:endParaRPr lang="en-US"/>
          </a:p>
        </p:txBody>
      </p:sp>
    </p:spTree>
    <p:extLst>
      <p:ext uri="{BB962C8B-B14F-4D97-AF65-F5344CB8AC3E}">
        <p14:creationId xmlns:p14="http://schemas.microsoft.com/office/powerpoint/2010/main" val="427091288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B0D10B1-DD1D-C749-9899-044AA26E7549}"/>
              </a:ext>
            </a:extLst>
          </p:cNvPr>
          <p:cNvSpPr>
            <a:spLocks noGrp="1"/>
          </p:cNvSpPr>
          <p:nvPr>
            <p:ph type="title"/>
          </p:nvPr>
        </p:nvSpPr>
        <p:spPr/>
        <p:txBody>
          <a:bodyPr/>
          <a:lstStyle/>
          <a:p>
            <a:r>
              <a:rPr lang="es-ES"/>
              <a:t>Haga clic para modificar el estilo de título del patrón</a:t>
            </a:r>
            <a:endParaRPr lang="es-CL"/>
          </a:p>
        </p:txBody>
      </p:sp>
      <p:sp>
        <p:nvSpPr>
          <p:cNvPr id="3" name="Marcador de contenido 2">
            <a:extLst>
              <a:ext uri="{FF2B5EF4-FFF2-40B4-BE49-F238E27FC236}">
                <a16:creationId xmlns:a16="http://schemas.microsoft.com/office/drawing/2014/main" id="{508D7CB2-DFB9-2043-BCF9-C928FA175439}"/>
              </a:ext>
            </a:extLst>
          </p:cNvPr>
          <p:cNvSpPr>
            <a:spLocks noGrp="1"/>
          </p:cNvSpPr>
          <p:nvPr>
            <p:ph sz="half" idx="1"/>
          </p:nvPr>
        </p:nvSpPr>
        <p:spPr>
          <a:xfrm>
            <a:off x="1672362" y="3651250"/>
            <a:ext cx="10338237" cy="8702676"/>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Marcador de contenido 3">
            <a:extLst>
              <a:ext uri="{FF2B5EF4-FFF2-40B4-BE49-F238E27FC236}">
                <a16:creationId xmlns:a16="http://schemas.microsoft.com/office/drawing/2014/main" id="{A8321FA4-AAFF-E14C-8F64-0FDE92A3D7F5}"/>
              </a:ext>
            </a:extLst>
          </p:cNvPr>
          <p:cNvSpPr>
            <a:spLocks noGrp="1"/>
          </p:cNvSpPr>
          <p:nvPr>
            <p:ph sz="half" idx="2"/>
          </p:nvPr>
        </p:nvSpPr>
        <p:spPr>
          <a:xfrm>
            <a:off x="12314664" y="3651250"/>
            <a:ext cx="10338237" cy="8702676"/>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5" name="Marcador de fecha 4">
            <a:extLst>
              <a:ext uri="{FF2B5EF4-FFF2-40B4-BE49-F238E27FC236}">
                <a16:creationId xmlns:a16="http://schemas.microsoft.com/office/drawing/2014/main" id="{A1A1311F-03D5-0A47-9745-8B2D4B8A9F97}"/>
              </a:ext>
            </a:extLst>
          </p:cNvPr>
          <p:cNvSpPr>
            <a:spLocks noGrp="1"/>
          </p:cNvSpPr>
          <p:nvPr>
            <p:ph type="dt" sz="half" idx="10"/>
          </p:nvPr>
        </p:nvSpPr>
        <p:spPr/>
        <p:txBody>
          <a:bodyPr/>
          <a:lstStyle/>
          <a:p>
            <a:pPr>
              <a:defRPr/>
            </a:pPr>
            <a:fld id="{322BE344-246B-49DB-8DBE-5023A3B6AE81}" type="datetimeFigureOut">
              <a:rPr lang="en-US" smtClean="0"/>
              <a:pPr>
                <a:defRPr/>
              </a:pPr>
              <a:t>10/3/2025</a:t>
            </a:fld>
            <a:endParaRPr lang="en-US"/>
          </a:p>
        </p:txBody>
      </p:sp>
      <p:sp>
        <p:nvSpPr>
          <p:cNvPr id="6" name="Marcador de pie de página 5">
            <a:extLst>
              <a:ext uri="{FF2B5EF4-FFF2-40B4-BE49-F238E27FC236}">
                <a16:creationId xmlns:a16="http://schemas.microsoft.com/office/drawing/2014/main" id="{D5A8A803-89C3-8844-AAD3-747A9D7DDCC1}"/>
              </a:ext>
            </a:extLst>
          </p:cNvPr>
          <p:cNvSpPr>
            <a:spLocks noGrp="1"/>
          </p:cNvSpPr>
          <p:nvPr>
            <p:ph type="ftr" sz="quarter" idx="11"/>
          </p:nvPr>
        </p:nvSpPr>
        <p:spPr/>
        <p:txBody>
          <a:bodyPr/>
          <a:lstStyle/>
          <a:p>
            <a:pPr>
              <a:defRPr/>
            </a:pPr>
            <a:endParaRPr lang="en-US"/>
          </a:p>
        </p:txBody>
      </p:sp>
      <p:sp>
        <p:nvSpPr>
          <p:cNvPr id="7" name="Marcador de número de diapositiva 6">
            <a:extLst>
              <a:ext uri="{FF2B5EF4-FFF2-40B4-BE49-F238E27FC236}">
                <a16:creationId xmlns:a16="http://schemas.microsoft.com/office/drawing/2014/main" id="{1F1D354E-435A-8944-98E8-8EEDD2655AAF}"/>
              </a:ext>
            </a:extLst>
          </p:cNvPr>
          <p:cNvSpPr>
            <a:spLocks noGrp="1"/>
          </p:cNvSpPr>
          <p:nvPr>
            <p:ph type="sldNum" sz="quarter" idx="12"/>
          </p:nvPr>
        </p:nvSpPr>
        <p:spPr/>
        <p:txBody>
          <a:bodyPr/>
          <a:lstStyle/>
          <a:p>
            <a:pPr>
              <a:defRPr/>
            </a:pPr>
            <a:fld id="{E58CCAAC-9D47-4C57-ABF7-ABE937D4055D}" type="slidenum">
              <a:rPr lang="en-US" smtClean="0"/>
              <a:pPr>
                <a:defRPr/>
              </a:pPr>
              <a:t>‹Nº›</a:t>
            </a:fld>
            <a:endParaRPr lang="en-US"/>
          </a:p>
        </p:txBody>
      </p:sp>
    </p:spTree>
    <p:extLst>
      <p:ext uri="{BB962C8B-B14F-4D97-AF65-F5344CB8AC3E}">
        <p14:creationId xmlns:p14="http://schemas.microsoft.com/office/powerpoint/2010/main" val="380501383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DFF0E34-4E6A-BD41-8261-B85A91912891}"/>
              </a:ext>
            </a:extLst>
          </p:cNvPr>
          <p:cNvSpPr>
            <a:spLocks noGrp="1"/>
          </p:cNvSpPr>
          <p:nvPr>
            <p:ph type="title"/>
          </p:nvPr>
        </p:nvSpPr>
        <p:spPr>
          <a:xfrm>
            <a:off x="1675530" y="730251"/>
            <a:ext cx="20980539" cy="2651126"/>
          </a:xfrm>
        </p:spPr>
        <p:txBody>
          <a:bodyPr/>
          <a:lstStyle/>
          <a:p>
            <a:r>
              <a:rPr lang="es-ES"/>
              <a:t>Haga clic para modificar el estilo de título del patrón</a:t>
            </a:r>
            <a:endParaRPr lang="es-CL"/>
          </a:p>
        </p:txBody>
      </p:sp>
      <p:sp>
        <p:nvSpPr>
          <p:cNvPr id="3" name="Marcador de texto 2">
            <a:extLst>
              <a:ext uri="{FF2B5EF4-FFF2-40B4-BE49-F238E27FC236}">
                <a16:creationId xmlns:a16="http://schemas.microsoft.com/office/drawing/2014/main" id="{1A961ECE-DA47-8A43-AAAB-2A0B6654DBA3}"/>
              </a:ext>
            </a:extLst>
          </p:cNvPr>
          <p:cNvSpPr>
            <a:spLocks noGrp="1"/>
          </p:cNvSpPr>
          <p:nvPr>
            <p:ph type="body" idx="1"/>
          </p:nvPr>
        </p:nvSpPr>
        <p:spPr>
          <a:xfrm>
            <a:off x="1675531" y="3362326"/>
            <a:ext cx="10290725" cy="1647824"/>
          </a:xfrm>
        </p:spPr>
        <p:txBody>
          <a:bodyPr anchor="b"/>
          <a:lstStyle>
            <a:lvl1pPr marL="0" indent="0">
              <a:buNone/>
              <a:defRPr sz="4788" b="1"/>
            </a:lvl1pPr>
            <a:lvl2pPr marL="912205" indent="0">
              <a:buNone/>
              <a:defRPr sz="3990" b="1"/>
            </a:lvl2pPr>
            <a:lvl3pPr marL="1824411" indent="0">
              <a:buNone/>
              <a:defRPr sz="3591" b="1"/>
            </a:lvl3pPr>
            <a:lvl4pPr marL="2736616" indent="0">
              <a:buNone/>
              <a:defRPr sz="3192" b="1"/>
            </a:lvl4pPr>
            <a:lvl5pPr marL="3648822" indent="0">
              <a:buNone/>
              <a:defRPr sz="3192" b="1"/>
            </a:lvl5pPr>
            <a:lvl6pPr marL="4561027" indent="0">
              <a:buNone/>
              <a:defRPr sz="3192" b="1"/>
            </a:lvl6pPr>
            <a:lvl7pPr marL="5473233" indent="0">
              <a:buNone/>
              <a:defRPr sz="3192" b="1"/>
            </a:lvl7pPr>
            <a:lvl8pPr marL="6385438" indent="0">
              <a:buNone/>
              <a:defRPr sz="3192" b="1"/>
            </a:lvl8pPr>
            <a:lvl9pPr marL="7297644" indent="0">
              <a:buNone/>
              <a:defRPr sz="3192" b="1"/>
            </a:lvl9pPr>
          </a:lstStyle>
          <a:p>
            <a:pPr lvl="0"/>
            <a:r>
              <a:rPr lang="es-ES"/>
              <a:t>Haga clic para modificar los estilos de texto del patrón</a:t>
            </a:r>
          </a:p>
        </p:txBody>
      </p:sp>
      <p:sp>
        <p:nvSpPr>
          <p:cNvPr id="4" name="Marcador de contenido 3">
            <a:extLst>
              <a:ext uri="{FF2B5EF4-FFF2-40B4-BE49-F238E27FC236}">
                <a16:creationId xmlns:a16="http://schemas.microsoft.com/office/drawing/2014/main" id="{D4312750-E9E6-E240-B852-713377352195}"/>
              </a:ext>
            </a:extLst>
          </p:cNvPr>
          <p:cNvSpPr>
            <a:spLocks noGrp="1"/>
          </p:cNvSpPr>
          <p:nvPr>
            <p:ph sz="half" idx="2"/>
          </p:nvPr>
        </p:nvSpPr>
        <p:spPr>
          <a:xfrm>
            <a:off x="1675531" y="5010150"/>
            <a:ext cx="10290725" cy="7369176"/>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5" name="Marcador de texto 4">
            <a:extLst>
              <a:ext uri="{FF2B5EF4-FFF2-40B4-BE49-F238E27FC236}">
                <a16:creationId xmlns:a16="http://schemas.microsoft.com/office/drawing/2014/main" id="{21F2452D-F112-5948-B21E-3DA2EE6E0E62}"/>
              </a:ext>
            </a:extLst>
          </p:cNvPr>
          <p:cNvSpPr>
            <a:spLocks noGrp="1"/>
          </p:cNvSpPr>
          <p:nvPr>
            <p:ph type="body" sz="quarter" idx="3"/>
          </p:nvPr>
        </p:nvSpPr>
        <p:spPr>
          <a:xfrm>
            <a:off x="12314664" y="3362326"/>
            <a:ext cx="10341405" cy="1647824"/>
          </a:xfrm>
        </p:spPr>
        <p:txBody>
          <a:bodyPr anchor="b"/>
          <a:lstStyle>
            <a:lvl1pPr marL="0" indent="0">
              <a:buNone/>
              <a:defRPr sz="4788" b="1"/>
            </a:lvl1pPr>
            <a:lvl2pPr marL="912205" indent="0">
              <a:buNone/>
              <a:defRPr sz="3990" b="1"/>
            </a:lvl2pPr>
            <a:lvl3pPr marL="1824411" indent="0">
              <a:buNone/>
              <a:defRPr sz="3591" b="1"/>
            </a:lvl3pPr>
            <a:lvl4pPr marL="2736616" indent="0">
              <a:buNone/>
              <a:defRPr sz="3192" b="1"/>
            </a:lvl4pPr>
            <a:lvl5pPr marL="3648822" indent="0">
              <a:buNone/>
              <a:defRPr sz="3192" b="1"/>
            </a:lvl5pPr>
            <a:lvl6pPr marL="4561027" indent="0">
              <a:buNone/>
              <a:defRPr sz="3192" b="1"/>
            </a:lvl6pPr>
            <a:lvl7pPr marL="5473233" indent="0">
              <a:buNone/>
              <a:defRPr sz="3192" b="1"/>
            </a:lvl7pPr>
            <a:lvl8pPr marL="6385438" indent="0">
              <a:buNone/>
              <a:defRPr sz="3192" b="1"/>
            </a:lvl8pPr>
            <a:lvl9pPr marL="7297644" indent="0">
              <a:buNone/>
              <a:defRPr sz="3192" b="1"/>
            </a:lvl9pPr>
          </a:lstStyle>
          <a:p>
            <a:pPr lvl="0"/>
            <a:r>
              <a:rPr lang="es-ES"/>
              <a:t>Haga clic para modificar los estilos de texto del patrón</a:t>
            </a:r>
          </a:p>
        </p:txBody>
      </p:sp>
      <p:sp>
        <p:nvSpPr>
          <p:cNvPr id="6" name="Marcador de contenido 5">
            <a:extLst>
              <a:ext uri="{FF2B5EF4-FFF2-40B4-BE49-F238E27FC236}">
                <a16:creationId xmlns:a16="http://schemas.microsoft.com/office/drawing/2014/main" id="{DAAB1EAC-6AD2-2C42-9A1C-E0D76AB56A30}"/>
              </a:ext>
            </a:extLst>
          </p:cNvPr>
          <p:cNvSpPr>
            <a:spLocks noGrp="1"/>
          </p:cNvSpPr>
          <p:nvPr>
            <p:ph sz="quarter" idx="4"/>
          </p:nvPr>
        </p:nvSpPr>
        <p:spPr>
          <a:xfrm>
            <a:off x="12314664" y="5010150"/>
            <a:ext cx="10341405" cy="7369176"/>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7" name="Marcador de fecha 6">
            <a:extLst>
              <a:ext uri="{FF2B5EF4-FFF2-40B4-BE49-F238E27FC236}">
                <a16:creationId xmlns:a16="http://schemas.microsoft.com/office/drawing/2014/main" id="{AA55CCE0-7380-494B-9DF0-7E70F81E11FF}"/>
              </a:ext>
            </a:extLst>
          </p:cNvPr>
          <p:cNvSpPr>
            <a:spLocks noGrp="1"/>
          </p:cNvSpPr>
          <p:nvPr>
            <p:ph type="dt" sz="half" idx="10"/>
          </p:nvPr>
        </p:nvSpPr>
        <p:spPr/>
        <p:txBody>
          <a:bodyPr/>
          <a:lstStyle/>
          <a:p>
            <a:pPr>
              <a:defRPr/>
            </a:pPr>
            <a:fld id="{3BBC5FC1-43E8-4B86-ACEC-37246C703AAE}" type="datetimeFigureOut">
              <a:rPr lang="en-US" smtClean="0"/>
              <a:pPr>
                <a:defRPr/>
              </a:pPr>
              <a:t>10/3/2025</a:t>
            </a:fld>
            <a:endParaRPr lang="en-US"/>
          </a:p>
        </p:txBody>
      </p:sp>
      <p:sp>
        <p:nvSpPr>
          <p:cNvPr id="8" name="Marcador de pie de página 7">
            <a:extLst>
              <a:ext uri="{FF2B5EF4-FFF2-40B4-BE49-F238E27FC236}">
                <a16:creationId xmlns:a16="http://schemas.microsoft.com/office/drawing/2014/main" id="{31C145E9-A4C7-1C45-8419-30D7BD832A78}"/>
              </a:ext>
            </a:extLst>
          </p:cNvPr>
          <p:cNvSpPr>
            <a:spLocks noGrp="1"/>
          </p:cNvSpPr>
          <p:nvPr>
            <p:ph type="ftr" sz="quarter" idx="11"/>
          </p:nvPr>
        </p:nvSpPr>
        <p:spPr/>
        <p:txBody>
          <a:bodyPr/>
          <a:lstStyle/>
          <a:p>
            <a:pPr>
              <a:defRPr/>
            </a:pPr>
            <a:endParaRPr lang="en-US"/>
          </a:p>
        </p:txBody>
      </p:sp>
      <p:sp>
        <p:nvSpPr>
          <p:cNvPr id="9" name="Marcador de número de diapositiva 8">
            <a:extLst>
              <a:ext uri="{FF2B5EF4-FFF2-40B4-BE49-F238E27FC236}">
                <a16:creationId xmlns:a16="http://schemas.microsoft.com/office/drawing/2014/main" id="{06BD83CC-DB72-0948-A89A-6D0B968718BD}"/>
              </a:ext>
            </a:extLst>
          </p:cNvPr>
          <p:cNvSpPr>
            <a:spLocks noGrp="1"/>
          </p:cNvSpPr>
          <p:nvPr>
            <p:ph type="sldNum" sz="quarter" idx="12"/>
          </p:nvPr>
        </p:nvSpPr>
        <p:spPr/>
        <p:txBody>
          <a:bodyPr/>
          <a:lstStyle/>
          <a:p>
            <a:pPr>
              <a:defRPr/>
            </a:pPr>
            <a:fld id="{123A8A9E-2567-4CC0-82A9-E815F76C3E6C}" type="slidenum">
              <a:rPr lang="en-US" smtClean="0"/>
              <a:pPr>
                <a:defRPr/>
              </a:pPr>
              <a:t>‹Nº›</a:t>
            </a:fld>
            <a:endParaRPr lang="en-US"/>
          </a:p>
        </p:txBody>
      </p:sp>
    </p:spTree>
    <p:extLst>
      <p:ext uri="{BB962C8B-B14F-4D97-AF65-F5344CB8AC3E}">
        <p14:creationId xmlns:p14="http://schemas.microsoft.com/office/powerpoint/2010/main" val="20227540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95CA4CF-1D3E-B341-88C7-79DD9F58CF3E}"/>
              </a:ext>
            </a:extLst>
          </p:cNvPr>
          <p:cNvSpPr>
            <a:spLocks noGrp="1"/>
          </p:cNvSpPr>
          <p:nvPr>
            <p:ph type="title"/>
          </p:nvPr>
        </p:nvSpPr>
        <p:spPr/>
        <p:txBody>
          <a:bodyPr/>
          <a:lstStyle/>
          <a:p>
            <a:r>
              <a:rPr lang="es-ES"/>
              <a:t>Haga clic para modificar el estilo de título del patrón</a:t>
            </a:r>
            <a:endParaRPr lang="es-CL"/>
          </a:p>
        </p:txBody>
      </p:sp>
      <p:sp>
        <p:nvSpPr>
          <p:cNvPr id="3" name="Marcador de fecha 2">
            <a:extLst>
              <a:ext uri="{FF2B5EF4-FFF2-40B4-BE49-F238E27FC236}">
                <a16:creationId xmlns:a16="http://schemas.microsoft.com/office/drawing/2014/main" id="{D7C4C97E-EEAC-D744-AA29-A528D7CA840C}"/>
              </a:ext>
            </a:extLst>
          </p:cNvPr>
          <p:cNvSpPr>
            <a:spLocks noGrp="1"/>
          </p:cNvSpPr>
          <p:nvPr>
            <p:ph type="dt" sz="half" idx="10"/>
          </p:nvPr>
        </p:nvSpPr>
        <p:spPr/>
        <p:txBody>
          <a:bodyPr/>
          <a:lstStyle/>
          <a:p>
            <a:pPr>
              <a:defRPr/>
            </a:pPr>
            <a:fld id="{0D15E762-23D3-4B45-A4D9-667B2C6F5FF3}" type="datetimeFigureOut">
              <a:rPr lang="en-US" smtClean="0"/>
              <a:pPr>
                <a:defRPr/>
              </a:pPr>
              <a:t>10/3/2025</a:t>
            </a:fld>
            <a:endParaRPr lang="en-US"/>
          </a:p>
        </p:txBody>
      </p:sp>
      <p:sp>
        <p:nvSpPr>
          <p:cNvPr id="4" name="Marcador de pie de página 3">
            <a:extLst>
              <a:ext uri="{FF2B5EF4-FFF2-40B4-BE49-F238E27FC236}">
                <a16:creationId xmlns:a16="http://schemas.microsoft.com/office/drawing/2014/main" id="{6181B4F7-A370-464A-86DF-30F6F11E588D}"/>
              </a:ext>
            </a:extLst>
          </p:cNvPr>
          <p:cNvSpPr>
            <a:spLocks noGrp="1"/>
          </p:cNvSpPr>
          <p:nvPr>
            <p:ph type="ftr" sz="quarter" idx="11"/>
          </p:nvPr>
        </p:nvSpPr>
        <p:spPr/>
        <p:txBody>
          <a:bodyPr/>
          <a:lstStyle/>
          <a:p>
            <a:pPr>
              <a:defRPr/>
            </a:pPr>
            <a:endParaRPr lang="en-US"/>
          </a:p>
        </p:txBody>
      </p:sp>
      <p:sp>
        <p:nvSpPr>
          <p:cNvPr id="5" name="Marcador de número de diapositiva 4">
            <a:extLst>
              <a:ext uri="{FF2B5EF4-FFF2-40B4-BE49-F238E27FC236}">
                <a16:creationId xmlns:a16="http://schemas.microsoft.com/office/drawing/2014/main" id="{3AB1CBA9-73D3-1D45-A10C-2841A2E859E0}"/>
              </a:ext>
            </a:extLst>
          </p:cNvPr>
          <p:cNvSpPr>
            <a:spLocks noGrp="1"/>
          </p:cNvSpPr>
          <p:nvPr>
            <p:ph type="sldNum" sz="quarter" idx="12"/>
          </p:nvPr>
        </p:nvSpPr>
        <p:spPr/>
        <p:txBody>
          <a:bodyPr/>
          <a:lstStyle/>
          <a:p>
            <a:pPr>
              <a:defRPr/>
            </a:pPr>
            <a:fld id="{DE693C2E-8B77-498B-959F-A283EA6230B1}" type="slidenum">
              <a:rPr lang="en-US" smtClean="0"/>
              <a:pPr>
                <a:defRPr/>
              </a:pPr>
              <a:t>‹Nº›</a:t>
            </a:fld>
            <a:endParaRPr lang="en-US"/>
          </a:p>
        </p:txBody>
      </p:sp>
    </p:spTree>
    <p:extLst>
      <p:ext uri="{BB962C8B-B14F-4D97-AF65-F5344CB8AC3E}">
        <p14:creationId xmlns:p14="http://schemas.microsoft.com/office/powerpoint/2010/main" val="209157064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a:extLst>
              <a:ext uri="{FF2B5EF4-FFF2-40B4-BE49-F238E27FC236}">
                <a16:creationId xmlns:a16="http://schemas.microsoft.com/office/drawing/2014/main" id="{68BA71F7-D5D2-3D4C-A50A-5BD672BC349C}"/>
              </a:ext>
            </a:extLst>
          </p:cNvPr>
          <p:cNvSpPr>
            <a:spLocks noGrp="1"/>
          </p:cNvSpPr>
          <p:nvPr>
            <p:ph type="dt" sz="half" idx="10"/>
          </p:nvPr>
        </p:nvSpPr>
        <p:spPr/>
        <p:txBody>
          <a:bodyPr/>
          <a:lstStyle/>
          <a:p>
            <a:pPr>
              <a:defRPr/>
            </a:pPr>
            <a:fld id="{906AAD48-83FB-4910-9D83-62098E437B46}" type="datetimeFigureOut">
              <a:rPr lang="en-US" smtClean="0"/>
              <a:pPr>
                <a:defRPr/>
              </a:pPr>
              <a:t>10/3/2025</a:t>
            </a:fld>
            <a:endParaRPr lang="en-US"/>
          </a:p>
        </p:txBody>
      </p:sp>
      <p:sp>
        <p:nvSpPr>
          <p:cNvPr id="3" name="Marcador de pie de página 2">
            <a:extLst>
              <a:ext uri="{FF2B5EF4-FFF2-40B4-BE49-F238E27FC236}">
                <a16:creationId xmlns:a16="http://schemas.microsoft.com/office/drawing/2014/main" id="{14282359-221A-9841-A7F5-ED412E134885}"/>
              </a:ext>
            </a:extLst>
          </p:cNvPr>
          <p:cNvSpPr>
            <a:spLocks noGrp="1"/>
          </p:cNvSpPr>
          <p:nvPr>
            <p:ph type="ftr" sz="quarter" idx="11"/>
          </p:nvPr>
        </p:nvSpPr>
        <p:spPr/>
        <p:txBody>
          <a:bodyPr/>
          <a:lstStyle/>
          <a:p>
            <a:pPr>
              <a:defRPr/>
            </a:pPr>
            <a:endParaRPr lang="en-US"/>
          </a:p>
        </p:txBody>
      </p:sp>
      <p:sp>
        <p:nvSpPr>
          <p:cNvPr id="4" name="Marcador de número de diapositiva 3">
            <a:extLst>
              <a:ext uri="{FF2B5EF4-FFF2-40B4-BE49-F238E27FC236}">
                <a16:creationId xmlns:a16="http://schemas.microsoft.com/office/drawing/2014/main" id="{5B67F679-B6F0-0746-BA9F-543CD515ED42}"/>
              </a:ext>
            </a:extLst>
          </p:cNvPr>
          <p:cNvSpPr>
            <a:spLocks noGrp="1"/>
          </p:cNvSpPr>
          <p:nvPr>
            <p:ph type="sldNum" sz="quarter" idx="12"/>
          </p:nvPr>
        </p:nvSpPr>
        <p:spPr/>
        <p:txBody>
          <a:bodyPr/>
          <a:lstStyle/>
          <a:p>
            <a:pPr>
              <a:defRPr/>
            </a:pPr>
            <a:fld id="{896A74B9-F9EF-42D6-941C-0D66AB530B31}" type="slidenum">
              <a:rPr lang="en-US" smtClean="0"/>
              <a:pPr>
                <a:defRPr/>
              </a:pPr>
              <a:t>‹Nº›</a:t>
            </a:fld>
            <a:endParaRPr lang="en-US"/>
          </a:p>
        </p:txBody>
      </p:sp>
    </p:spTree>
    <p:extLst>
      <p:ext uri="{BB962C8B-B14F-4D97-AF65-F5344CB8AC3E}">
        <p14:creationId xmlns:p14="http://schemas.microsoft.com/office/powerpoint/2010/main" val="309703995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F25BFEA-3B07-944D-BF1E-B35D987080B9}"/>
              </a:ext>
            </a:extLst>
          </p:cNvPr>
          <p:cNvSpPr>
            <a:spLocks noGrp="1"/>
          </p:cNvSpPr>
          <p:nvPr>
            <p:ph type="title"/>
          </p:nvPr>
        </p:nvSpPr>
        <p:spPr>
          <a:xfrm>
            <a:off x="1675531" y="914400"/>
            <a:ext cx="7845530" cy="3200400"/>
          </a:xfrm>
        </p:spPr>
        <p:txBody>
          <a:bodyPr anchor="b"/>
          <a:lstStyle>
            <a:lvl1pPr>
              <a:defRPr sz="6385"/>
            </a:lvl1pPr>
          </a:lstStyle>
          <a:p>
            <a:r>
              <a:rPr lang="es-ES"/>
              <a:t>Haga clic para modificar el estilo de título del patrón</a:t>
            </a:r>
            <a:endParaRPr lang="es-CL"/>
          </a:p>
        </p:txBody>
      </p:sp>
      <p:sp>
        <p:nvSpPr>
          <p:cNvPr id="3" name="Marcador de contenido 2">
            <a:extLst>
              <a:ext uri="{FF2B5EF4-FFF2-40B4-BE49-F238E27FC236}">
                <a16:creationId xmlns:a16="http://schemas.microsoft.com/office/drawing/2014/main" id="{77AE78AE-B75D-3747-BA3F-23E1466A25C5}"/>
              </a:ext>
            </a:extLst>
          </p:cNvPr>
          <p:cNvSpPr>
            <a:spLocks noGrp="1"/>
          </p:cNvSpPr>
          <p:nvPr>
            <p:ph idx="1"/>
          </p:nvPr>
        </p:nvSpPr>
        <p:spPr>
          <a:xfrm>
            <a:off x="10341405" y="1974851"/>
            <a:ext cx="12314664" cy="9747250"/>
          </a:xfrm>
        </p:spPr>
        <p:txBody>
          <a:bodyPr/>
          <a:lstStyle>
            <a:lvl1pPr>
              <a:defRPr sz="6385"/>
            </a:lvl1pPr>
            <a:lvl2pPr>
              <a:defRPr sz="5587"/>
            </a:lvl2pPr>
            <a:lvl3pPr>
              <a:defRPr sz="4788"/>
            </a:lvl3pPr>
            <a:lvl4pPr>
              <a:defRPr sz="3990"/>
            </a:lvl4pPr>
            <a:lvl5pPr>
              <a:defRPr sz="3990"/>
            </a:lvl5pPr>
            <a:lvl6pPr>
              <a:defRPr sz="3990"/>
            </a:lvl6pPr>
            <a:lvl7pPr>
              <a:defRPr sz="3990"/>
            </a:lvl7pPr>
            <a:lvl8pPr>
              <a:defRPr sz="3990"/>
            </a:lvl8pPr>
            <a:lvl9pPr>
              <a:defRPr sz="399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Marcador de texto 3">
            <a:extLst>
              <a:ext uri="{FF2B5EF4-FFF2-40B4-BE49-F238E27FC236}">
                <a16:creationId xmlns:a16="http://schemas.microsoft.com/office/drawing/2014/main" id="{33B162F9-5DBD-6A4E-A98C-541A91EEDE52}"/>
              </a:ext>
            </a:extLst>
          </p:cNvPr>
          <p:cNvSpPr>
            <a:spLocks noGrp="1"/>
          </p:cNvSpPr>
          <p:nvPr>
            <p:ph type="body" sz="half" idx="2"/>
          </p:nvPr>
        </p:nvSpPr>
        <p:spPr>
          <a:xfrm>
            <a:off x="1675531" y="4114800"/>
            <a:ext cx="7845530" cy="7623176"/>
          </a:xfrm>
        </p:spPr>
        <p:txBody>
          <a:bodyPr/>
          <a:lstStyle>
            <a:lvl1pPr marL="0" indent="0">
              <a:buNone/>
              <a:defRPr sz="3192"/>
            </a:lvl1pPr>
            <a:lvl2pPr marL="912205" indent="0">
              <a:buNone/>
              <a:defRPr sz="2793"/>
            </a:lvl2pPr>
            <a:lvl3pPr marL="1824411" indent="0">
              <a:buNone/>
              <a:defRPr sz="2394"/>
            </a:lvl3pPr>
            <a:lvl4pPr marL="2736616" indent="0">
              <a:buNone/>
              <a:defRPr sz="1995"/>
            </a:lvl4pPr>
            <a:lvl5pPr marL="3648822" indent="0">
              <a:buNone/>
              <a:defRPr sz="1995"/>
            </a:lvl5pPr>
            <a:lvl6pPr marL="4561027" indent="0">
              <a:buNone/>
              <a:defRPr sz="1995"/>
            </a:lvl6pPr>
            <a:lvl7pPr marL="5473233" indent="0">
              <a:buNone/>
              <a:defRPr sz="1995"/>
            </a:lvl7pPr>
            <a:lvl8pPr marL="6385438" indent="0">
              <a:buNone/>
              <a:defRPr sz="1995"/>
            </a:lvl8pPr>
            <a:lvl9pPr marL="7297644" indent="0">
              <a:buNone/>
              <a:defRPr sz="1995"/>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id="{189CD3B3-3976-0D44-A01D-AF79EA7018B1}"/>
              </a:ext>
            </a:extLst>
          </p:cNvPr>
          <p:cNvSpPr>
            <a:spLocks noGrp="1"/>
          </p:cNvSpPr>
          <p:nvPr>
            <p:ph type="dt" sz="half" idx="10"/>
          </p:nvPr>
        </p:nvSpPr>
        <p:spPr/>
        <p:txBody>
          <a:bodyPr/>
          <a:lstStyle/>
          <a:p>
            <a:pPr>
              <a:defRPr/>
            </a:pPr>
            <a:fld id="{6AEB229F-3F56-421B-8DC2-A0363E00CE32}" type="datetimeFigureOut">
              <a:rPr lang="en-US" smtClean="0"/>
              <a:pPr>
                <a:defRPr/>
              </a:pPr>
              <a:t>10/3/2025</a:t>
            </a:fld>
            <a:endParaRPr lang="en-US"/>
          </a:p>
        </p:txBody>
      </p:sp>
      <p:sp>
        <p:nvSpPr>
          <p:cNvPr id="6" name="Marcador de pie de página 5">
            <a:extLst>
              <a:ext uri="{FF2B5EF4-FFF2-40B4-BE49-F238E27FC236}">
                <a16:creationId xmlns:a16="http://schemas.microsoft.com/office/drawing/2014/main" id="{C7971305-E062-B24D-BE77-0783A01E7C2A}"/>
              </a:ext>
            </a:extLst>
          </p:cNvPr>
          <p:cNvSpPr>
            <a:spLocks noGrp="1"/>
          </p:cNvSpPr>
          <p:nvPr>
            <p:ph type="ftr" sz="quarter" idx="11"/>
          </p:nvPr>
        </p:nvSpPr>
        <p:spPr/>
        <p:txBody>
          <a:bodyPr/>
          <a:lstStyle/>
          <a:p>
            <a:pPr>
              <a:defRPr/>
            </a:pPr>
            <a:endParaRPr lang="en-US"/>
          </a:p>
        </p:txBody>
      </p:sp>
      <p:sp>
        <p:nvSpPr>
          <p:cNvPr id="7" name="Marcador de número de diapositiva 6">
            <a:extLst>
              <a:ext uri="{FF2B5EF4-FFF2-40B4-BE49-F238E27FC236}">
                <a16:creationId xmlns:a16="http://schemas.microsoft.com/office/drawing/2014/main" id="{931B9E07-70A5-924C-81D4-2DCC8E3B251F}"/>
              </a:ext>
            </a:extLst>
          </p:cNvPr>
          <p:cNvSpPr>
            <a:spLocks noGrp="1"/>
          </p:cNvSpPr>
          <p:nvPr>
            <p:ph type="sldNum" sz="quarter" idx="12"/>
          </p:nvPr>
        </p:nvSpPr>
        <p:spPr/>
        <p:txBody>
          <a:bodyPr/>
          <a:lstStyle/>
          <a:p>
            <a:pPr>
              <a:defRPr/>
            </a:pPr>
            <a:fld id="{BF50D198-1459-4853-9C49-D403B74C25FB}" type="slidenum">
              <a:rPr lang="en-US" smtClean="0"/>
              <a:pPr>
                <a:defRPr/>
              </a:pPr>
              <a:t>‹Nº›</a:t>
            </a:fld>
            <a:endParaRPr lang="en-US"/>
          </a:p>
        </p:txBody>
      </p:sp>
    </p:spTree>
    <p:extLst>
      <p:ext uri="{BB962C8B-B14F-4D97-AF65-F5344CB8AC3E}">
        <p14:creationId xmlns:p14="http://schemas.microsoft.com/office/powerpoint/2010/main" val="34857787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CA16649-F169-ED4B-B1F6-958D138CF1CF}"/>
              </a:ext>
            </a:extLst>
          </p:cNvPr>
          <p:cNvSpPr>
            <a:spLocks noGrp="1"/>
          </p:cNvSpPr>
          <p:nvPr>
            <p:ph type="title"/>
          </p:nvPr>
        </p:nvSpPr>
        <p:spPr>
          <a:xfrm>
            <a:off x="1675531" y="914400"/>
            <a:ext cx="7845530" cy="3200400"/>
          </a:xfrm>
        </p:spPr>
        <p:txBody>
          <a:bodyPr anchor="b"/>
          <a:lstStyle>
            <a:lvl1pPr>
              <a:defRPr sz="6385"/>
            </a:lvl1pPr>
          </a:lstStyle>
          <a:p>
            <a:r>
              <a:rPr lang="es-ES"/>
              <a:t>Haga clic para modificar el estilo de título del patrón</a:t>
            </a:r>
            <a:endParaRPr lang="es-CL"/>
          </a:p>
        </p:txBody>
      </p:sp>
      <p:sp>
        <p:nvSpPr>
          <p:cNvPr id="3" name="Marcador de posición de imagen 2">
            <a:extLst>
              <a:ext uri="{FF2B5EF4-FFF2-40B4-BE49-F238E27FC236}">
                <a16:creationId xmlns:a16="http://schemas.microsoft.com/office/drawing/2014/main" id="{C0CAE572-4348-AF42-A6D5-5C2F20002187}"/>
              </a:ext>
            </a:extLst>
          </p:cNvPr>
          <p:cNvSpPr>
            <a:spLocks noGrp="1"/>
          </p:cNvSpPr>
          <p:nvPr>
            <p:ph type="pic" idx="1"/>
          </p:nvPr>
        </p:nvSpPr>
        <p:spPr>
          <a:xfrm>
            <a:off x="10341405" y="1974851"/>
            <a:ext cx="12314664" cy="9747250"/>
          </a:xfrm>
        </p:spPr>
        <p:txBody>
          <a:bodyPr/>
          <a:lstStyle>
            <a:lvl1pPr marL="0" indent="0">
              <a:buNone/>
              <a:defRPr sz="6385"/>
            </a:lvl1pPr>
            <a:lvl2pPr marL="912205" indent="0">
              <a:buNone/>
              <a:defRPr sz="5587"/>
            </a:lvl2pPr>
            <a:lvl3pPr marL="1824411" indent="0">
              <a:buNone/>
              <a:defRPr sz="4788"/>
            </a:lvl3pPr>
            <a:lvl4pPr marL="2736616" indent="0">
              <a:buNone/>
              <a:defRPr sz="3990"/>
            </a:lvl4pPr>
            <a:lvl5pPr marL="3648822" indent="0">
              <a:buNone/>
              <a:defRPr sz="3990"/>
            </a:lvl5pPr>
            <a:lvl6pPr marL="4561027" indent="0">
              <a:buNone/>
              <a:defRPr sz="3990"/>
            </a:lvl6pPr>
            <a:lvl7pPr marL="5473233" indent="0">
              <a:buNone/>
              <a:defRPr sz="3990"/>
            </a:lvl7pPr>
            <a:lvl8pPr marL="6385438" indent="0">
              <a:buNone/>
              <a:defRPr sz="3990"/>
            </a:lvl8pPr>
            <a:lvl9pPr marL="7297644" indent="0">
              <a:buNone/>
              <a:defRPr sz="3990"/>
            </a:lvl9pPr>
          </a:lstStyle>
          <a:p>
            <a:endParaRPr lang="es-CL"/>
          </a:p>
        </p:txBody>
      </p:sp>
      <p:sp>
        <p:nvSpPr>
          <p:cNvPr id="4" name="Marcador de texto 3">
            <a:extLst>
              <a:ext uri="{FF2B5EF4-FFF2-40B4-BE49-F238E27FC236}">
                <a16:creationId xmlns:a16="http://schemas.microsoft.com/office/drawing/2014/main" id="{4443DB93-2A0F-064F-A500-880B55BA0C7F}"/>
              </a:ext>
            </a:extLst>
          </p:cNvPr>
          <p:cNvSpPr>
            <a:spLocks noGrp="1"/>
          </p:cNvSpPr>
          <p:nvPr>
            <p:ph type="body" sz="half" idx="2"/>
          </p:nvPr>
        </p:nvSpPr>
        <p:spPr>
          <a:xfrm>
            <a:off x="1675531" y="4114800"/>
            <a:ext cx="7845530" cy="7623176"/>
          </a:xfrm>
        </p:spPr>
        <p:txBody>
          <a:bodyPr/>
          <a:lstStyle>
            <a:lvl1pPr marL="0" indent="0">
              <a:buNone/>
              <a:defRPr sz="3192"/>
            </a:lvl1pPr>
            <a:lvl2pPr marL="912205" indent="0">
              <a:buNone/>
              <a:defRPr sz="2793"/>
            </a:lvl2pPr>
            <a:lvl3pPr marL="1824411" indent="0">
              <a:buNone/>
              <a:defRPr sz="2394"/>
            </a:lvl3pPr>
            <a:lvl4pPr marL="2736616" indent="0">
              <a:buNone/>
              <a:defRPr sz="1995"/>
            </a:lvl4pPr>
            <a:lvl5pPr marL="3648822" indent="0">
              <a:buNone/>
              <a:defRPr sz="1995"/>
            </a:lvl5pPr>
            <a:lvl6pPr marL="4561027" indent="0">
              <a:buNone/>
              <a:defRPr sz="1995"/>
            </a:lvl6pPr>
            <a:lvl7pPr marL="5473233" indent="0">
              <a:buNone/>
              <a:defRPr sz="1995"/>
            </a:lvl7pPr>
            <a:lvl8pPr marL="6385438" indent="0">
              <a:buNone/>
              <a:defRPr sz="1995"/>
            </a:lvl8pPr>
            <a:lvl9pPr marL="7297644" indent="0">
              <a:buNone/>
              <a:defRPr sz="1995"/>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id="{CFB4E9C3-F64B-6D4B-84F9-EAB609002C7B}"/>
              </a:ext>
            </a:extLst>
          </p:cNvPr>
          <p:cNvSpPr>
            <a:spLocks noGrp="1"/>
          </p:cNvSpPr>
          <p:nvPr>
            <p:ph type="dt" sz="half" idx="10"/>
          </p:nvPr>
        </p:nvSpPr>
        <p:spPr/>
        <p:txBody>
          <a:bodyPr/>
          <a:lstStyle/>
          <a:p>
            <a:pPr>
              <a:defRPr/>
            </a:pPr>
            <a:fld id="{1D1925CE-87AC-4599-86DC-45497201069C}" type="datetimeFigureOut">
              <a:rPr lang="en-US" smtClean="0"/>
              <a:pPr>
                <a:defRPr/>
              </a:pPr>
              <a:t>10/3/2025</a:t>
            </a:fld>
            <a:endParaRPr lang="en-US"/>
          </a:p>
        </p:txBody>
      </p:sp>
      <p:sp>
        <p:nvSpPr>
          <p:cNvPr id="6" name="Marcador de pie de página 5">
            <a:extLst>
              <a:ext uri="{FF2B5EF4-FFF2-40B4-BE49-F238E27FC236}">
                <a16:creationId xmlns:a16="http://schemas.microsoft.com/office/drawing/2014/main" id="{EAB11564-7B91-CC40-80FB-C38A25DA9ACA}"/>
              </a:ext>
            </a:extLst>
          </p:cNvPr>
          <p:cNvSpPr>
            <a:spLocks noGrp="1"/>
          </p:cNvSpPr>
          <p:nvPr>
            <p:ph type="ftr" sz="quarter" idx="11"/>
          </p:nvPr>
        </p:nvSpPr>
        <p:spPr/>
        <p:txBody>
          <a:bodyPr/>
          <a:lstStyle/>
          <a:p>
            <a:pPr>
              <a:defRPr/>
            </a:pPr>
            <a:endParaRPr lang="en-US"/>
          </a:p>
        </p:txBody>
      </p:sp>
      <p:sp>
        <p:nvSpPr>
          <p:cNvPr id="7" name="Marcador de número de diapositiva 6">
            <a:extLst>
              <a:ext uri="{FF2B5EF4-FFF2-40B4-BE49-F238E27FC236}">
                <a16:creationId xmlns:a16="http://schemas.microsoft.com/office/drawing/2014/main" id="{D43465F6-E6D5-E348-9C01-84E70A507DFB}"/>
              </a:ext>
            </a:extLst>
          </p:cNvPr>
          <p:cNvSpPr>
            <a:spLocks noGrp="1"/>
          </p:cNvSpPr>
          <p:nvPr>
            <p:ph type="sldNum" sz="quarter" idx="12"/>
          </p:nvPr>
        </p:nvSpPr>
        <p:spPr/>
        <p:txBody>
          <a:bodyPr/>
          <a:lstStyle/>
          <a:p>
            <a:pPr>
              <a:defRPr/>
            </a:pPr>
            <a:fld id="{E0E4F0BA-BAE0-4D73-980C-82CE4B65DEF0}" type="slidenum">
              <a:rPr lang="en-US" smtClean="0"/>
              <a:pPr>
                <a:defRPr/>
              </a:pPr>
              <a:t>‹Nº›</a:t>
            </a:fld>
            <a:endParaRPr lang="en-US"/>
          </a:p>
        </p:txBody>
      </p:sp>
    </p:spTree>
    <p:extLst>
      <p:ext uri="{BB962C8B-B14F-4D97-AF65-F5344CB8AC3E}">
        <p14:creationId xmlns:p14="http://schemas.microsoft.com/office/powerpoint/2010/main" val="18701865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a:extLst>
              <a:ext uri="{FF2B5EF4-FFF2-40B4-BE49-F238E27FC236}">
                <a16:creationId xmlns:a16="http://schemas.microsoft.com/office/drawing/2014/main" id="{CCA3494E-D521-E245-97BE-D670D0ED22F5}"/>
              </a:ext>
            </a:extLst>
          </p:cNvPr>
          <p:cNvSpPr>
            <a:spLocks noGrp="1"/>
          </p:cNvSpPr>
          <p:nvPr>
            <p:ph type="title"/>
          </p:nvPr>
        </p:nvSpPr>
        <p:spPr>
          <a:xfrm>
            <a:off x="1672362" y="730251"/>
            <a:ext cx="20980539" cy="2651126"/>
          </a:xfrm>
          <a:prstGeom prst="rect">
            <a:avLst/>
          </a:prstGeom>
        </p:spPr>
        <p:txBody>
          <a:bodyPr vert="horz" lIns="91440" tIns="45720" rIns="91440" bIns="45720" rtlCol="0" anchor="ctr">
            <a:normAutofit/>
          </a:bodyPr>
          <a:lstStyle/>
          <a:p>
            <a:r>
              <a:rPr lang="es-ES"/>
              <a:t>Haga clic para modificar el estilo de título del patrón</a:t>
            </a:r>
            <a:endParaRPr lang="es-CL"/>
          </a:p>
        </p:txBody>
      </p:sp>
      <p:sp>
        <p:nvSpPr>
          <p:cNvPr id="3" name="Marcador de texto 2">
            <a:extLst>
              <a:ext uri="{FF2B5EF4-FFF2-40B4-BE49-F238E27FC236}">
                <a16:creationId xmlns:a16="http://schemas.microsoft.com/office/drawing/2014/main" id="{5CF856D5-63C3-6F4D-BE85-CAC3AB7DC5A0}"/>
              </a:ext>
            </a:extLst>
          </p:cNvPr>
          <p:cNvSpPr>
            <a:spLocks noGrp="1"/>
          </p:cNvSpPr>
          <p:nvPr>
            <p:ph type="body" idx="1"/>
          </p:nvPr>
        </p:nvSpPr>
        <p:spPr>
          <a:xfrm>
            <a:off x="1672362" y="3651250"/>
            <a:ext cx="20980539" cy="8702676"/>
          </a:xfrm>
          <a:prstGeom prst="rect">
            <a:avLst/>
          </a:prstGeom>
        </p:spPr>
        <p:txBody>
          <a:bodyPr vert="horz" lIns="91440" tIns="45720" rIns="91440" bIns="45720" rtlCol="0">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Marcador de fecha 3">
            <a:extLst>
              <a:ext uri="{FF2B5EF4-FFF2-40B4-BE49-F238E27FC236}">
                <a16:creationId xmlns:a16="http://schemas.microsoft.com/office/drawing/2014/main" id="{0B1A4619-021D-F04B-A37D-50D90BDFC340}"/>
              </a:ext>
            </a:extLst>
          </p:cNvPr>
          <p:cNvSpPr>
            <a:spLocks noGrp="1"/>
          </p:cNvSpPr>
          <p:nvPr>
            <p:ph type="dt" sz="half" idx="2"/>
          </p:nvPr>
        </p:nvSpPr>
        <p:spPr>
          <a:xfrm>
            <a:off x="1672362" y="12712701"/>
            <a:ext cx="5473184" cy="730250"/>
          </a:xfrm>
          <a:prstGeom prst="rect">
            <a:avLst/>
          </a:prstGeom>
        </p:spPr>
        <p:txBody>
          <a:bodyPr vert="horz" lIns="91440" tIns="45720" rIns="91440" bIns="45720" rtlCol="0" anchor="ctr"/>
          <a:lstStyle>
            <a:lvl1pPr algn="l">
              <a:defRPr sz="2394">
                <a:solidFill>
                  <a:schemeClr val="tx1">
                    <a:tint val="75000"/>
                  </a:schemeClr>
                </a:solidFill>
              </a:defRPr>
            </a:lvl1pPr>
          </a:lstStyle>
          <a:p>
            <a:pPr>
              <a:defRPr/>
            </a:pPr>
            <a:fld id="{2F92DA44-6DC2-45C2-BF85-A397E1B9A068}" type="datetimeFigureOut">
              <a:rPr lang="en-US" smtClean="0"/>
              <a:pPr>
                <a:defRPr/>
              </a:pPr>
              <a:t>10/3/2025</a:t>
            </a:fld>
            <a:endParaRPr lang="en-US"/>
          </a:p>
        </p:txBody>
      </p:sp>
      <p:sp>
        <p:nvSpPr>
          <p:cNvPr id="5" name="Marcador de pie de página 4">
            <a:extLst>
              <a:ext uri="{FF2B5EF4-FFF2-40B4-BE49-F238E27FC236}">
                <a16:creationId xmlns:a16="http://schemas.microsoft.com/office/drawing/2014/main" id="{BDF19B2F-1FFA-E746-9991-E52FCDEE42EF}"/>
              </a:ext>
            </a:extLst>
          </p:cNvPr>
          <p:cNvSpPr>
            <a:spLocks noGrp="1"/>
          </p:cNvSpPr>
          <p:nvPr>
            <p:ph type="ftr" sz="quarter" idx="3"/>
          </p:nvPr>
        </p:nvSpPr>
        <p:spPr>
          <a:xfrm>
            <a:off x="8057744" y="12712701"/>
            <a:ext cx="8209776" cy="730250"/>
          </a:xfrm>
          <a:prstGeom prst="rect">
            <a:avLst/>
          </a:prstGeom>
        </p:spPr>
        <p:txBody>
          <a:bodyPr vert="horz" lIns="91440" tIns="45720" rIns="91440" bIns="45720" rtlCol="0" anchor="ctr"/>
          <a:lstStyle>
            <a:lvl1pPr algn="ctr">
              <a:defRPr sz="2394">
                <a:solidFill>
                  <a:schemeClr val="tx1">
                    <a:tint val="75000"/>
                  </a:schemeClr>
                </a:solidFill>
              </a:defRPr>
            </a:lvl1pPr>
          </a:lstStyle>
          <a:p>
            <a:pPr>
              <a:defRPr/>
            </a:pPr>
            <a:endParaRPr lang="en-US"/>
          </a:p>
        </p:txBody>
      </p:sp>
      <p:sp>
        <p:nvSpPr>
          <p:cNvPr id="6" name="Marcador de número de diapositiva 5">
            <a:extLst>
              <a:ext uri="{FF2B5EF4-FFF2-40B4-BE49-F238E27FC236}">
                <a16:creationId xmlns:a16="http://schemas.microsoft.com/office/drawing/2014/main" id="{B63E9E6E-2B5E-E142-807C-26D8E694127E}"/>
              </a:ext>
            </a:extLst>
          </p:cNvPr>
          <p:cNvSpPr>
            <a:spLocks noGrp="1"/>
          </p:cNvSpPr>
          <p:nvPr>
            <p:ph type="sldNum" sz="quarter" idx="4"/>
          </p:nvPr>
        </p:nvSpPr>
        <p:spPr>
          <a:xfrm>
            <a:off x="17179717" y="12712701"/>
            <a:ext cx="5473184" cy="730250"/>
          </a:xfrm>
          <a:prstGeom prst="rect">
            <a:avLst/>
          </a:prstGeom>
        </p:spPr>
        <p:txBody>
          <a:bodyPr vert="horz" lIns="91440" tIns="45720" rIns="91440" bIns="45720" rtlCol="0" anchor="ctr"/>
          <a:lstStyle>
            <a:lvl1pPr algn="r">
              <a:defRPr sz="2394">
                <a:solidFill>
                  <a:schemeClr val="tx1">
                    <a:tint val="75000"/>
                  </a:schemeClr>
                </a:solidFill>
              </a:defRPr>
            </a:lvl1pPr>
          </a:lstStyle>
          <a:p>
            <a:pPr>
              <a:defRPr/>
            </a:pPr>
            <a:fld id="{709560F4-171D-4EF8-857C-63CF2655EEDE}" type="slidenum">
              <a:rPr lang="en-US" smtClean="0"/>
              <a:pPr>
                <a:defRPr/>
              </a:pPr>
              <a:t>‹Nº›</a:t>
            </a:fld>
            <a:endParaRPr lang="en-US"/>
          </a:p>
        </p:txBody>
      </p:sp>
    </p:spTree>
    <p:extLst>
      <p:ext uri="{BB962C8B-B14F-4D97-AF65-F5344CB8AC3E}">
        <p14:creationId xmlns:p14="http://schemas.microsoft.com/office/powerpoint/2010/main" val="2451359640"/>
      </p:ext>
    </p:extLst>
  </p:cSld>
  <p:clrMap bg1="lt1" tx1="dk1" bg2="lt2" tx2="dk2" accent1="accent1" accent2="accent2" accent3="accent3" accent4="accent4" accent5="accent5" accent6="accent6" hlink="hlink" folHlink="folHlink"/>
  <p:sldLayoutIdLst>
    <p:sldLayoutId id="2147483672" r:id="rId1"/>
    <p:sldLayoutId id="2147483673" r:id="rId2"/>
    <p:sldLayoutId id="2147483674" r:id="rId3"/>
    <p:sldLayoutId id="2147483675" r:id="rId4"/>
    <p:sldLayoutId id="2147483676" r:id="rId5"/>
    <p:sldLayoutId id="2147483677" r:id="rId6"/>
    <p:sldLayoutId id="2147483678" r:id="rId7"/>
    <p:sldLayoutId id="2147483679" r:id="rId8"/>
    <p:sldLayoutId id="2147483680" r:id="rId9"/>
    <p:sldLayoutId id="2147483681" r:id="rId10"/>
    <p:sldLayoutId id="2147483682" r:id="rId11"/>
  </p:sldLayoutIdLst>
  <p:hf sldNum="0" hdr="0" ftr="0" dt="0"/>
  <p:txStyles>
    <p:titleStyle>
      <a:lvl1pPr algn="l" defTabSz="1824411" rtl="0" eaLnBrk="1" latinLnBrk="0" hangingPunct="1">
        <a:lnSpc>
          <a:spcPct val="90000"/>
        </a:lnSpc>
        <a:spcBef>
          <a:spcPct val="0"/>
        </a:spcBef>
        <a:buNone/>
        <a:defRPr sz="8779" kern="1200">
          <a:solidFill>
            <a:schemeClr val="tx1"/>
          </a:solidFill>
          <a:latin typeface="+mj-lt"/>
          <a:ea typeface="+mj-ea"/>
          <a:cs typeface="+mj-cs"/>
        </a:defRPr>
      </a:lvl1pPr>
    </p:titleStyle>
    <p:bodyStyle>
      <a:lvl1pPr marL="456103" indent="-456103" algn="l" defTabSz="1824411" rtl="0" eaLnBrk="1" latinLnBrk="0" hangingPunct="1">
        <a:lnSpc>
          <a:spcPct val="90000"/>
        </a:lnSpc>
        <a:spcBef>
          <a:spcPts val="1995"/>
        </a:spcBef>
        <a:buFont typeface="Arial" panose="020B0604020202020204" pitchFamily="34" charset="0"/>
        <a:buChar char="•"/>
        <a:defRPr sz="5587" kern="1200">
          <a:solidFill>
            <a:schemeClr val="tx1"/>
          </a:solidFill>
          <a:latin typeface="+mn-lt"/>
          <a:ea typeface="+mn-ea"/>
          <a:cs typeface="+mn-cs"/>
        </a:defRPr>
      </a:lvl1pPr>
      <a:lvl2pPr marL="1368308" indent="-456103" algn="l" defTabSz="1824411" rtl="0" eaLnBrk="1" latinLnBrk="0" hangingPunct="1">
        <a:lnSpc>
          <a:spcPct val="90000"/>
        </a:lnSpc>
        <a:spcBef>
          <a:spcPts val="998"/>
        </a:spcBef>
        <a:buFont typeface="Arial" panose="020B0604020202020204" pitchFamily="34" charset="0"/>
        <a:buChar char="•"/>
        <a:defRPr sz="4788" kern="1200">
          <a:solidFill>
            <a:schemeClr val="tx1"/>
          </a:solidFill>
          <a:latin typeface="+mn-lt"/>
          <a:ea typeface="+mn-ea"/>
          <a:cs typeface="+mn-cs"/>
        </a:defRPr>
      </a:lvl2pPr>
      <a:lvl3pPr marL="2280514" indent="-456103" algn="l" defTabSz="1824411" rtl="0" eaLnBrk="1" latinLnBrk="0" hangingPunct="1">
        <a:lnSpc>
          <a:spcPct val="90000"/>
        </a:lnSpc>
        <a:spcBef>
          <a:spcPts val="998"/>
        </a:spcBef>
        <a:buFont typeface="Arial" panose="020B0604020202020204" pitchFamily="34" charset="0"/>
        <a:buChar char="•"/>
        <a:defRPr sz="3990" kern="1200">
          <a:solidFill>
            <a:schemeClr val="tx1"/>
          </a:solidFill>
          <a:latin typeface="+mn-lt"/>
          <a:ea typeface="+mn-ea"/>
          <a:cs typeface="+mn-cs"/>
        </a:defRPr>
      </a:lvl3pPr>
      <a:lvl4pPr marL="3192719" indent="-456103" algn="l" defTabSz="1824411" rtl="0" eaLnBrk="1" latinLnBrk="0" hangingPunct="1">
        <a:lnSpc>
          <a:spcPct val="90000"/>
        </a:lnSpc>
        <a:spcBef>
          <a:spcPts val="998"/>
        </a:spcBef>
        <a:buFont typeface="Arial" panose="020B0604020202020204" pitchFamily="34" charset="0"/>
        <a:buChar char="•"/>
        <a:defRPr sz="3591" kern="1200">
          <a:solidFill>
            <a:schemeClr val="tx1"/>
          </a:solidFill>
          <a:latin typeface="+mn-lt"/>
          <a:ea typeface="+mn-ea"/>
          <a:cs typeface="+mn-cs"/>
        </a:defRPr>
      </a:lvl4pPr>
      <a:lvl5pPr marL="4104924" indent="-456103" algn="l" defTabSz="1824411" rtl="0" eaLnBrk="1" latinLnBrk="0" hangingPunct="1">
        <a:lnSpc>
          <a:spcPct val="90000"/>
        </a:lnSpc>
        <a:spcBef>
          <a:spcPts val="998"/>
        </a:spcBef>
        <a:buFont typeface="Arial" panose="020B0604020202020204" pitchFamily="34" charset="0"/>
        <a:buChar char="•"/>
        <a:defRPr sz="3591" kern="1200">
          <a:solidFill>
            <a:schemeClr val="tx1"/>
          </a:solidFill>
          <a:latin typeface="+mn-lt"/>
          <a:ea typeface="+mn-ea"/>
          <a:cs typeface="+mn-cs"/>
        </a:defRPr>
      </a:lvl5pPr>
      <a:lvl6pPr marL="5017130" indent="-456103" algn="l" defTabSz="1824411" rtl="0" eaLnBrk="1" latinLnBrk="0" hangingPunct="1">
        <a:lnSpc>
          <a:spcPct val="90000"/>
        </a:lnSpc>
        <a:spcBef>
          <a:spcPts val="998"/>
        </a:spcBef>
        <a:buFont typeface="Arial" panose="020B0604020202020204" pitchFamily="34" charset="0"/>
        <a:buChar char="•"/>
        <a:defRPr sz="3591" kern="1200">
          <a:solidFill>
            <a:schemeClr val="tx1"/>
          </a:solidFill>
          <a:latin typeface="+mn-lt"/>
          <a:ea typeface="+mn-ea"/>
          <a:cs typeface="+mn-cs"/>
        </a:defRPr>
      </a:lvl6pPr>
      <a:lvl7pPr marL="5929335" indent="-456103" algn="l" defTabSz="1824411" rtl="0" eaLnBrk="1" latinLnBrk="0" hangingPunct="1">
        <a:lnSpc>
          <a:spcPct val="90000"/>
        </a:lnSpc>
        <a:spcBef>
          <a:spcPts val="998"/>
        </a:spcBef>
        <a:buFont typeface="Arial" panose="020B0604020202020204" pitchFamily="34" charset="0"/>
        <a:buChar char="•"/>
        <a:defRPr sz="3591" kern="1200">
          <a:solidFill>
            <a:schemeClr val="tx1"/>
          </a:solidFill>
          <a:latin typeface="+mn-lt"/>
          <a:ea typeface="+mn-ea"/>
          <a:cs typeface="+mn-cs"/>
        </a:defRPr>
      </a:lvl7pPr>
      <a:lvl8pPr marL="6841541" indent="-456103" algn="l" defTabSz="1824411" rtl="0" eaLnBrk="1" latinLnBrk="0" hangingPunct="1">
        <a:lnSpc>
          <a:spcPct val="90000"/>
        </a:lnSpc>
        <a:spcBef>
          <a:spcPts val="998"/>
        </a:spcBef>
        <a:buFont typeface="Arial" panose="020B0604020202020204" pitchFamily="34" charset="0"/>
        <a:buChar char="•"/>
        <a:defRPr sz="3591" kern="1200">
          <a:solidFill>
            <a:schemeClr val="tx1"/>
          </a:solidFill>
          <a:latin typeface="+mn-lt"/>
          <a:ea typeface="+mn-ea"/>
          <a:cs typeface="+mn-cs"/>
        </a:defRPr>
      </a:lvl8pPr>
      <a:lvl9pPr marL="7753746" indent="-456103" algn="l" defTabSz="1824411" rtl="0" eaLnBrk="1" latinLnBrk="0" hangingPunct="1">
        <a:lnSpc>
          <a:spcPct val="90000"/>
        </a:lnSpc>
        <a:spcBef>
          <a:spcPts val="998"/>
        </a:spcBef>
        <a:buFont typeface="Arial" panose="020B0604020202020204" pitchFamily="34" charset="0"/>
        <a:buChar char="•"/>
        <a:defRPr sz="3591" kern="1200">
          <a:solidFill>
            <a:schemeClr val="tx1"/>
          </a:solidFill>
          <a:latin typeface="+mn-lt"/>
          <a:ea typeface="+mn-ea"/>
          <a:cs typeface="+mn-cs"/>
        </a:defRPr>
      </a:lvl9pPr>
    </p:bodyStyle>
    <p:otherStyle>
      <a:defPPr>
        <a:defRPr lang="es-CL"/>
      </a:defPPr>
      <a:lvl1pPr marL="0" algn="l" defTabSz="1824411" rtl="0" eaLnBrk="1" latinLnBrk="0" hangingPunct="1">
        <a:defRPr sz="3591" kern="1200">
          <a:solidFill>
            <a:schemeClr val="tx1"/>
          </a:solidFill>
          <a:latin typeface="+mn-lt"/>
          <a:ea typeface="+mn-ea"/>
          <a:cs typeface="+mn-cs"/>
        </a:defRPr>
      </a:lvl1pPr>
      <a:lvl2pPr marL="912205" algn="l" defTabSz="1824411" rtl="0" eaLnBrk="1" latinLnBrk="0" hangingPunct="1">
        <a:defRPr sz="3591" kern="1200">
          <a:solidFill>
            <a:schemeClr val="tx1"/>
          </a:solidFill>
          <a:latin typeface="+mn-lt"/>
          <a:ea typeface="+mn-ea"/>
          <a:cs typeface="+mn-cs"/>
        </a:defRPr>
      </a:lvl2pPr>
      <a:lvl3pPr marL="1824411" algn="l" defTabSz="1824411" rtl="0" eaLnBrk="1" latinLnBrk="0" hangingPunct="1">
        <a:defRPr sz="3591" kern="1200">
          <a:solidFill>
            <a:schemeClr val="tx1"/>
          </a:solidFill>
          <a:latin typeface="+mn-lt"/>
          <a:ea typeface="+mn-ea"/>
          <a:cs typeface="+mn-cs"/>
        </a:defRPr>
      </a:lvl3pPr>
      <a:lvl4pPr marL="2736616" algn="l" defTabSz="1824411" rtl="0" eaLnBrk="1" latinLnBrk="0" hangingPunct="1">
        <a:defRPr sz="3591" kern="1200">
          <a:solidFill>
            <a:schemeClr val="tx1"/>
          </a:solidFill>
          <a:latin typeface="+mn-lt"/>
          <a:ea typeface="+mn-ea"/>
          <a:cs typeface="+mn-cs"/>
        </a:defRPr>
      </a:lvl4pPr>
      <a:lvl5pPr marL="3648822" algn="l" defTabSz="1824411" rtl="0" eaLnBrk="1" latinLnBrk="0" hangingPunct="1">
        <a:defRPr sz="3591" kern="1200">
          <a:solidFill>
            <a:schemeClr val="tx1"/>
          </a:solidFill>
          <a:latin typeface="+mn-lt"/>
          <a:ea typeface="+mn-ea"/>
          <a:cs typeface="+mn-cs"/>
        </a:defRPr>
      </a:lvl5pPr>
      <a:lvl6pPr marL="4561027" algn="l" defTabSz="1824411" rtl="0" eaLnBrk="1" latinLnBrk="0" hangingPunct="1">
        <a:defRPr sz="3591" kern="1200">
          <a:solidFill>
            <a:schemeClr val="tx1"/>
          </a:solidFill>
          <a:latin typeface="+mn-lt"/>
          <a:ea typeface="+mn-ea"/>
          <a:cs typeface="+mn-cs"/>
        </a:defRPr>
      </a:lvl6pPr>
      <a:lvl7pPr marL="5473233" algn="l" defTabSz="1824411" rtl="0" eaLnBrk="1" latinLnBrk="0" hangingPunct="1">
        <a:defRPr sz="3591" kern="1200">
          <a:solidFill>
            <a:schemeClr val="tx1"/>
          </a:solidFill>
          <a:latin typeface="+mn-lt"/>
          <a:ea typeface="+mn-ea"/>
          <a:cs typeface="+mn-cs"/>
        </a:defRPr>
      </a:lvl7pPr>
      <a:lvl8pPr marL="6385438" algn="l" defTabSz="1824411" rtl="0" eaLnBrk="1" latinLnBrk="0" hangingPunct="1">
        <a:defRPr sz="3591" kern="1200">
          <a:solidFill>
            <a:schemeClr val="tx1"/>
          </a:solidFill>
          <a:latin typeface="+mn-lt"/>
          <a:ea typeface="+mn-ea"/>
          <a:cs typeface="+mn-cs"/>
        </a:defRPr>
      </a:lvl8pPr>
      <a:lvl9pPr marL="7297644" algn="l" defTabSz="1824411" rtl="0" eaLnBrk="1" latinLnBrk="0" hangingPunct="1">
        <a:defRPr sz="3591"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image" Target="../media/image1.jpeg"/><Relationship Id="rId7"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3.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8.emf"/><Relationship Id="rId2" Type="http://schemas.openxmlformats.org/officeDocument/2006/relationships/image" Target="../media/image7.png"/><Relationship Id="rId1" Type="http://schemas.openxmlformats.org/officeDocument/2006/relationships/slideLayout" Target="../slideLayouts/slideLayout3.xml"/><Relationship Id="rId5" Type="http://schemas.openxmlformats.org/officeDocument/2006/relationships/image" Target="../media/image10.emf"/><Relationship Id="rId4" Type="http://schemas.openxmlformats.org/officeDocument/2006/relationships/image" Target="../media/image9.jpeg"/></Relationships>
</file>

<file path=ppt/slides/_rels/slide3.xml.rels><?xml version="1.0" encoding="UTF-8" standalone="yes"?>
<Relationships xmlns="http://schemas.openxmlformats.org/package/2006/relationships"><Relationship Id="rId3" Type="http://schemas.openxmlformats.org/officeDocument/2006/relationships/image" Target="../media/image8.emf"/><Relationship Id="rId7" Type="http://schemas.openxmlformats.org/officeDocument/2006/relationships/image" Target="../media/image13.jpeg"/><Relationship Id="rId2" Type="http://schemas.openxmlformats.org/officeDocument/2006/relationships/image" Target="../media/image7.png"/><Relationship Id="rId1" Type="http://schemas.openxmlformats.org/officeDocument/2006/relationships/slideLayout" Target="../slideLayouts/slideLayout3.xml"/><Relationship Id="rId6" Type="http://schemas.openxmlformats.org/officeDocument/2006/relationships/image" Target="../media/image9.jpeg"/><Relationship Id="rId5" Type="http://schemas.openxmlformats.org/officeDocument/2006/relationships/image" Target="../media/image12.jpeg"/><Relationship Id="rId4" Type="http://schemas.openxmlformats.org/officeDocument/2006/relationships/image" Target="../media/image11.jpeg"/></Relationships>
</file>

<file path=ppt/slides/_rels/slide4.xml.rels><?xml version="1.0" encoding="UTF-8" standalone="yes"?>
<Relationships xmlns="http://schemas.openxmlformats.org/package/2006/relationships"><Relationship Id="rId3" Type="http://schemas.openxmlformats.org/officeDocument/2006/relationships/image" Target="../media/image8.emf"/><Relationship Id="rId7" Type="http://schemas.openxmlformats.org/officeDocument/2006/relationships/image" Target="../media/image14.jpeg"/><Relationship Id="rId2" Type="http://schemas.openxmlformats.org/officeDocument/2006/relationships/image" Target="../media/image7.png"/><Relationship Id="rId1" Type="http://schemas.openxmlformats.org/officeDocument/2006/relationships/slideLayout" Target="../slideLayouts/slideLayout3.xml"/><Relationship Id="rId6" Type="http://schemas.openxmlformats.org/officeDocument/2006/relationships/image" Target="../media/image9.jpeg"/><Relationship Id="rId5" Type="http://schemas.openxmlformats.org/officeDocument/2006/relationships/image" Target="../media/image12.jpeg"/><Relationship Id="rId4" Type="http://schemas.openxmlformats.org/officeDocument/2006/relationships/image" Target="../media/image11.jpeg"/></Relationships>
</file>

<file path=ppt/slides/_rels/slide5.xml.rels><?xml version="1.0" encoding="UTF-8" standalone="yes"?>
<Relationships xmlns="http://schemas.openxmlformats.org/package/2006/relationships"><Relationship Id="rId8" Type="http://schemas.openxmlformats.org/officeDocument/2006/relationships/image" Target="../media/image17.png"/><Relationship Id="rId3" Type="http://schemas.openxmlformats.org/officeDocument/2006/relationships/image" Target="../media/image8.emf"/><Relationship Id="rId7" Type="http://schemas.openxmlformats.org/officeDocument/2006/relationships/image" Target="../media/image16.png"/><Relationship Id="rId2" Type="http://schemas.openxmlformats.org/officeDocument/2006/relationships/image" Target="../media/image7.png"/><Relationship Id="rId1" Type="http://schemas.openxmlformats.org/officeDocument/2006/relationships/slideLayout" Target="../slideLayouts/slideLayout3.xml"/><Relationship Id="rId6" Type="http://schemas.openxmlformats.org/officeDocument/2006/relationships/image" Target="../media/image15.png"/><Relationship Id="rId5" Type="http://schemas.openxmlformats.org/officeDocument/2006/relationships/image" Target="../media/image12.jpeg"/><Relationship Id="rId4" Type="http://schemas.openxmlformats.org/officeDocument/2006/relationships/image" Target="../media/image9.jpeg"/></Relationships>
</file>

<file path=ppt/slides/_rels/slide6.xml.rels><?xml version="1.0" encoding="UTF-8" standalone="yes"?>
<Relationships xmlns="http://schemas.openxmlformats.org/package/2006/relationships"><Relationship Id="rId3" Type="http://schemas.openxmlformats.org/officeDocument/2006/relationships/image" Target="../media/image8.emf"/><Relationship Id="rId2" Type="http://schemas.openxmlformats.org/officeDocument/2006/relationships/image" Target="../media/image7.png"/><Relationship Id="rId1" Type="http://schemas.openxmlformats.org/officeDocument/2006/relationships/slideLayout" Target="../slideLayouts/slideLayout3.xml"/><Relationship Id="rId6" Type="http://schemas.openxmlformats.org/officeDocument/2006/relationships/image" Target="../media/image18.png"/><Relationship Id="rId5" Type="http://schemas.openxmlformats.org/officeDocument/2006/relationships/image" Target="../media/image12.jpeg"/><Relationship Id="rId4" Type="http://schemas.openxmlformats.org/officeDocument/2006/relationships/image" Target="../media/image9.jpeg"/></Relationships>
</file>

<file path=ppt/slides/_rels/slide7.xml.rels><?xml version="1.0" encoding="UTF-8" standalone="yes"?>
<Relationships xmlns="http://schemas.openxmlformats.org/package/2006/relationships"><Relationship Id="rId3" Type="http://schemas.openxmlformats.org/officeDocument/2006/relationships/image" Target="../media/image8.emf"/><Relationship Id="rId2" Type="http://schemas.openxmlformats.org/officeDocument/2006/relationships/image" Target="../media/image7.png"/><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3" Type="http://schemas.openxmlformats.org/officeDocument/2006/relationships/image" Target="../media/image8.emf"/><Relationship Id="rId2" Type="http://schemas.openxmlformats.org/officeDocument/2006/relationships/image" Target="../media/image7.png"/><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87"/>
        <p:cNvGrpSpPr/>
        <p:nvPr/>
      </p:nvGrpSpPr>
      <p:grpSpPr>
        <a:xfrm>
          <a:off x="0" y="0"/>
          <a:ext cx="0" cy="0"/>
          <a:chOff x="0" y="0"/>
          <a:chExt cx="0" cy="0"/>
        </a:xfrm>
      </p:grpSpPr>
      <p:pic>
        <p:nvPicPr>
          <p:cNvPr id="88" name="Google Shape;88;p1" descr="Una familia posando para una foto&#10;&#10;Descripción generada automáticamente"/>
          <p:cNvPicPr preferRelativeResize="0"/>
          <p:nvPr/>
        </p:nvPicPr>
        <p:blipFill rotWithShape="1">
          <a:blip r:embed="rId3" cstate="screen">
            <a:alphaModFix/>
            <a:extLst>
              <a:ext uri="{28A0092B-C50C-407E-A947-70E740481C1C}">
                <a14:useLocalDpi xmlns:a14="http://schemas.microsoft.com/office/drawing/2010/main"/>
              </a:ext>
            </a:extLst>
          </a:blip>
          <a:srcRect/>
          <a:stretch/>
        </p:blipFill>
        <p:spPr>
          <a:xfrm>
            <a:off x="29296" y="73931"/>
            <a:ext cx="24266668" cy="13682960"/>
          </a:xfrm>
          <a:prstGeom prst="rect">
            <a:avLst/>
          </a:prstGeom>
          <a:noFill/>
          <a:ln>
            <a:noFill/>
          </a:ln>
        </p:spPr>
      </p:pic>
      <p:sp>
        <p:nvSpPr>
          <p:cNvPr id="89" name="Google Shape;89;p1" descr="Resultado de imagen para copropiedad inmobiliaria"/>
          <p:cNvSpPr/>
          <p:nvPr/>
        </p:nvSpPr>
        <p:spPr>
          <a:xfrm>
            <a:off x="11859298" y="6554667"/>
            <a:ext cx="606667" cy="606667"/>
          </a:xfrm>
          <a:prstGeom prst="rect">
            <a:avLst/>
          </a:prstGeom>
          <a:noFill/>
          <a:ln>
            <a:noFill/>
          </a:ln>
        </p:spPr>
        <p:txBody>
          <a:bodyPr spcFirstLastPara="1" wrap="square" lIns="91206" tIns="45590" rIns="91206" bIns="45590" anchor="t" anchorCtr="0">
            <a:noAutofit/>
          </a:bodyPr>
          <a:lstStyle/>
          <a:p>
            <a:pPr>
              <a:buClr>
                <a:srgbClr val="000000"/>
              </a:buClr>
              <a:buSzPts val="7171"/>
            </a:pPr>
            <a:endParaRPr sz="7153">
              <a:solidFill>
                <a:schemeClr val="dk1"/>
              </a:solidFill>
              <a:latin typeface="Calibri"/>
              <a:ea typeface="Calibri"/>
              <a:cs typeface="Calibri"/>
              <a:sym typeface="Calibri"/>
            </a:endParaRPr>
          </a:p>
        </p:txBody>
      </p:sp>
      <p:sp>
        <p:nvSpPr>
          <p:cNvPr id="90" name="Google Shape;90;p1" descr="Resultado de imagen para copropiedad inmobiliaria"/>
          <p:cNvSpPr/>
          <p:nvPr/>
        </p:nvSpPr>
        <p:spPr>
          <a:xfrm>
            <a:off x="11859298" y="6554667"/>
            <a:ext cx="606667" cy="606667"/>
          </a:xfrm>
          <a:prstGeom prst="rect">
            <a:avLst/>
          </a:prstGeom>
          <a:noFill/>
          <a:ln>
            <a:noFill/>
          </a:ln>
        </p:spPr>
        <p:txBody>
          <a:bodyPr spcFirstLastPara="1" wrap="square" lIns="91206" tIns="45590" rIns="91206" bIns="45590" anchor="t" anchorCtr="0">
            <a:noAutofit/>
          </a:bodyPr>
          <a:lstStyle/>
          <a:p>
            <a:pPr>
              <a:buClr>
                <a:srgbClr val="000000"/>
              </a:buClr>
              <a:buSzPts val="7171"/>
            </a:pPr>
            <a:endParaRPr sz="7153">
              <a:solidFill>
                <a:schemeClr val="dk1"/>
              </a:solidFill>
              <a:latin typeface="Calibri"/>
              <a:ea typeface="Calibri"/>
              <a:cs typeface="Calibri"/>
              <a:sym typeface="Calibri"/>
            </a:endParaRPr>
          </a:p>
        </p:txBody>
      </p:sp>
      <p:sp>
        <p:nvSpPr>
          <p:cNvPr id="91" name="Google Shape;91;p1" descr="Resultado de imagen para copropiedad inmobiliaria"/>
          <p:cNvSpPr/>
          <p:nvPr/>
        </p:nvSpPr>
        <p:spPr>
          <a:xfrm>
            <a:off x="11859298" y="6554667"/>
            <a:ext cx="606667" cy="606667"/>
          </a:xfrm>
          <a:prstGeom prst="rect">
            <a:avLst/>
          </a:prstGeom>
          <a:noFill/>
          <a:ln>
            <a:noFill/>
          </a:ln>
        </p:spPr>
        <p:txBody>
          <a:bodyPr spcFirstLastPara="1" wrap="square" lIns="91206" tIns="45590" rIns="91206" bIns="45590" anchor="t" anchorCtr="0">
            <a:noAutofit/>
          </a:bodyPr>
          <a:lstStyle/>
          <a:p>
            <a:pPr>
              <a:buClr>
                <a:srgbClr val="000000"/>
              </a:buClr>
              <a:buSzPts val="7171"/>
            </a:pPr>
            <a:endParaRPr sz="7153">
              <a:solidFill>
                <a:schemeClr val="dk1"/>
              </a:solidFill>
              <a:latin typeface="Calibri"/>
              <a:ea typeface="Calibri"/>
              <a:cs typeface="Calibri"/>
              <a:sym typeface="Calibri"/>
            </a:endParaRPr>
          </a:p>
        </p:txBody>
      </p:sp>
      <p:pic>
        <p:nvPicPr>
          <p:cNvPr id="92" name="Google Shape;92;p1"/>
          <p:cNvPicPr preferRelativeResize="0"/>
          <p:nvPr/>
        </p:nvPicPr>
        <p:blipFill rotWithShape="1">
          <a:blip r:embed="rId4" cstate="screen">
            <a:alphaModFix/>
            <a:extLst>
              <a:ext uri="{28A0092B-C50C-407E-A947-70E740481C1C}">
                <a14:useLocalDpi xmlns:a14="http://schemas.microsoft.com/office/drawing/2010/main"/>
              </a:ext>
            </a:extLst>
          </a:blip>
          <a:srcRect/>
          <a:stretch/>
        </p:blipFill>
        <p:spPr>
          <a:xfrm>
            <a:off x="29300" y="92537"/>
            <a:ext cx="24265082" cy="2396376"/>
          </a:xfrm>
          <a:prstGeom prst="rect">
            <a:avLst/>
          </a:prstGeom>
          <a:noFill/>
          <a:ln>
            <a:noFill/>
          </a:ln>
        </p:spPr>
      </p:pic>
      <p:pic>
        <p:nvPicPr>
          <p:cNvPr id="93" name="Google Shape;93;p1"/>
          <p:cNvPicPr preferRelativeResize="0"/>
          <p:nvPr/>
        </p:nvPicPr>
        <p:blipFill rotWithShape="1">
          <a:blip r:embed="rId5">
            <a:alphaModFix/>
            <a:extLst>
              <a:ext uri="{28A0092B-C50C-407E-A947-70E740481C1C}">
                <a14:useLocalDpi xmlns:a14="http://schemas.microsoft.com/office/drawing/2010/main"/>
              </a:ext>
            </a:extLst>
          </a:blip>
          <a:srcRect/>
          <a:stretch/>
        </p:blipFill>
        <p:spPr>
          <a:xfrm>
            <a:off x="29299" y="10811"/>
            <a:ext cx="24297753" cy="126241"/>
          </a:xfrm>
          <a:prstGeom prst="rect">
            <a:avLst/>
          </a:prstGeom>
          <a:noFill/>
          <a:ln>
            <a:noFill/>
          </a:ln>
        </p:spPr>
      </p:pic>
      <p:sp>
        <p:nvSpPr>
          <p:cNvPr id="94" name="Google Shape;94;p1"/>
          <p:cNvSpPr txBox="1"/>
          <p:nvPr/>
        </p:nvSpPr>
        <p:spPr>
          <a:xfrm>
            <a:off x="-69563" y="936945"/>
            <a:ext cx="24166711" cy="1141532"/>
          </a:xfrm>
          <a:prstGeom prst="rect">
            <a:avLst/>
          </a:prstGeom>
          <a:noFill/>
          <a:ln>
            <a:noFill/>
          </a:ln>
        </p:spPr>
        <p:txBody>
          <a:bodyPr spcFirstLastPara="1" wrap="square" lIns="91206" tIns="45590" rIns="91206" bIns="45590" anchor="t" anchorCtr="0">
            <a:normAutofit/>
          </a:bodyPr>
          <a:lstStyle/>
          <a:p>
            <a:pPr marL="456103" indent="-405425" algn="ctr">
              <a:lnSpc>
                <a:spcPct val="90000"/>
              </a:lnSpc>
              <a:spcBef>
                <a:spcPts val="1965"/>
              </a:spcBef>
              <a:buClr>
                <a:schemeClr val="dk1"/>
              </a:buClr>
              <a:buSzPts val="2400"/>
            </a:pPr>
            <a:r>
              <a:rPr lang="es-ES" sz="5573" b="1">
                <a:solidFill>
                  <a:schemeClr val="lt1"/>
                </a:solidFill>
                <a:latin typeface="Montserrat"/>
                <a:ea typeface="Montserrat"/>
                <a:cs typeface="Montserrat"/>
                <a:sym typeface="Montserrat"/>
              </a:rPr>
              <a:t>PROGRAMA DE INTEGRACIÓN SOCIAL Y TERRITORIAL</a:t>
            </a:r>
            <a:endParaRPr sz="1397">
              <a:solidFill>
                <a:srgbClr val="000000"/>
              </a:solidFill>
              <a:latin typeface="Arial"/>
              <a:ea typeface="Arial"/>
              <a:cs typeface="Arial"/>
              <a:sym typeface="Arial"/>
            </a:endParaRPr>
          </a:p>
        </p:txBody>
      </p:sp>
      <p:grpSp>
        <p:nvGrpSpPr>
          <p:cNvPr id="95" name="Google Shape;95;p1"/>
          <p:cNvGrpSpPr/>
          <p:nvPr/>
        </p:nvGrpSpPr>
        <p:grpSpPr>
          <a:xfrm>
            <a:off x="793286" y="8520134"/>
            <a:ext cx="18269966" cy="1269130"/>
            <a:chOff x="1150842" y="9803382"/>
            <a:chExt cx="7771485" cy="1272194"/>
          </a:xfrm>
        </p:grpSpPr>
        <p:sp>
          <p:nvSpPr>
            <p:cNvPr id="96" name="Google Shape;96;p1"/>
            <p:cNvSpPr/>
            <p:nvPr/>
          </p:nvSpPr>
          <p:spPr>
            <a:xfrm>
              <a:off x="1150842" y="9803382"/>
              <a:ext cx="7771485" cy="1244485"/>
            </a:xfrm>
            <a:prstGeom prst="roundRect">
              <a:avLst>
                <a:gd name="adj" fmla="val 16667"/>
              </a:avLst>
            </a:prstGeom>
            <a:solidFill>
              <a:schemeClr val="accent1"/>
            </a:solidFill>
            <a:ln>
              <a:noFill/>
            </a:ln>
          </p:spPr>
          <p:txBody>
            <a:bodyPr spcFirstLastPara="1" wrap="square" lIns="91206" tIns="45590" rIns="91206" bIns="45590" anchor="ctr" anchorCtr="0">
              <a:noAutofit/>
            </a:bodyPr>
            <a:lstStyle/>
            <a:p>
              <a:pPr algn="ctr">
                <a:buClr>
                  <a:srgbClr val="000000"/>
                </a:buClr>
                <a:buSzPts val="13367"/>
              </a:pPr>
              <a:endParaRPr sz="13334">
                <a:solidFill>
                  <a:schemeClr val="lt1"/>
                </a:solidFill>
                <a:latin typeface="Calibri"/>
                <a:ea typeface="Calibri"/>
                <a:cs typeface="Calibri"/>
                <a:sym typeface="Calibri"/>
              </a:endParaRPr>
            </a:p>
          </p:txBody>
        </p:sp>
        <p:sp>
          <p:nvSpPr>
            <p:cNvPr id="97" name="Google Shape;97;p1"/>
            <p:cNvSpPr txBox="1"/>
            <p:nvPr/>
          </p:nvSpPr>
          <p:spPr>
            <a:xfrm>
              <a:off x="1489785" y="9875248"/>
              <a:ext cx="7146248" cy="1200328"/>
            </a:xfrm>
            <a:prstGeom prst="rect">
              <a:avLst/>
            </a:prstGeom>
            <a:noFill/>
            <a:ln>
              <a:noFill/>
            </a:ln>
          </p:spPr>
          <p:txBody>
            <a:bodyPr spcFirstLastPara="1" wrap="square" lIns="91206" tIns="45590" rIns="91206" bIns="45590" anchor="t" anchorCtr="0">
              <a:spAutoFit/>
            </a:bodyPr>
            <a:lstStyle/>
            <a:p>
              <a:pPr>
                <a:buClr>
                  <a:srgbClr val="000000"/>
                </a:buClr>
                <a:buSzPts val="7200"/>
              </a:pPr>
              <a:r>
                <a:rPr lang="es-ES" sz="7183" b="1" dirty="0">
                  <a:solidFill>
                    <a:schemeClr val="lt1"/>
                  </a:solidFill>
                  <a:latin typeface="Montserrat"/>
                  <a:ea typeface="Montserrat"/>
                  <a:cs typeface="Montserrat"/>
                  <a:sym typeface="Montserrat"/>
                </a:rPr>
                <a:t>Cartilla Microempresas Familiares</a:t>
              </a:r>
              <a:endParaRPr sz="1397" dirty="0">
                <a:solidFill>
                  <a:srgbClr val="000000"/>
                </a:solidFill>
                <a:latin typeface="Arial"/>
                <a:ea typeface="Arial"/>
                <a:cs typeface="Arial"/>
                <a:sym typeface="Arial"/>
              </a:endParaRPr>
            </a:p>
          </p:txBody>
        </p:sp>
      </p:grpSp>
      <p:pic>
        <p:nvPicPr>
          <p:cNvPr id="102" name="Google Shape;102;p1"/>
          <p:cNvPicPr preferRelativeResize="0"/>
          <p:nvPr/>
        </p:nvPicPr>
        <p:blipFill rotWithShape="1">
          <a:blip r:embed="rId6">
            <a:alphaModFix/>
            <a:extLst>
              <a:ext uri="{28A0092B-C50C-407E-A947-70E740481C1C}">
                <a14:useLocalDpi xmlns:a14="http://schemas.microsoft.com/office/drawing/2010/main"/>
              </a:ext>
            </a:extLst>
          </a:blip>
          <a:srcRect/>
          <a:stretch/>
        </p:blipFill>
        <p:spPr>
          <a:xfrm rot="10800000" flipH="1">
            <a:off x="10969469" y="10348703"/>
            <a:ext cx="13425354" cy="3292635"/>
          </a:xfrm>
          <a:prstGeom prst="rect">
            <a:avLst/>
          </a:prstGeom>
          <a:noFill/>
          <a:ln>
            <a:noFill/>
          </a:ln>
        </p:spPr>
      </p:pic>
      <p:pic>
        <p:nvPicPr>
          <p:cNvPr id="103" name="Google Shape;103;p1"/>
          <p:cNvPicPr preferRelativeResize="0"/>
          <p:nvPr/>
        </p:nvPicPr>
        <p:blipFill rotWithShape="1">
          <a:blip r:embed="rId7" cstate="screen">
            <a:alphaModFix/>
            <a:extLst>
              <a:ext uri="{28A0092B-C50C-407E-A947-70E740481C1C}">
                <a14:useLocalDpi xmlns:a14="http://schemas.microsoft.com/office/drawing/2010/main"/>
              </a:ext>
            </a:extLst>
          </a:blip>
          <a:srcRect/>
          <a:stretch/>
        </p:blipFill>
        <p:spPr>
          <a:xfrm>
            <a:off x="21101175" y="12214603"/>
            <a:ext cx="2155006" cy="1225625"/>
          </a:xfrm>
          <a:prstGeom prst="rect">
            <a:avLst/>
          </a:prstGeom>
          <a:noFill/>
          <a:ln>
            <a:noFill/>
          </a:ln>
        </p:spPr>
      </p:pic>
      <p:pic>
        <p:nvPicPr>
          <p:cNvPr id="104" name="Google Shape;104;p1"/>
          <p:cNvPicPr preferRelativeResize="0"/>
          <p:nvPr/>
        </p:nvPicPr>
        <p:blipFill rotWithShape="1">
          <a:blip r:embed="rId5">
            <a:alphaModFix/>
            <a:extLst>
              <a:ext uri="{28A0092B-C50C-407E-A947-70E740481C1C}">
                <a14:useLocalDpi xmlns:a14="http://schemas.microsoft.com/office/drawing/2010/main"/>
              </a:ext>
            </a:extLst>
          </a:blip>
          <a:srcRect/>
          <a:stretch/>
        </p:blipFill>
        <p:spPr>
          <a:xfrm>
            <a:off x="29297" y="13578301"/>
            <a:ext cx="24265084" cy="126074"/>
          </a:xfrm>
          <a:prstGeom prst="rect">
            <a:avLst/>
          </a:prstGeom>
          <a:noFill/>
          <a:ln>
            <a:noFill/>
          </a:ln>
        </p:spPr>
      </p:pic>
      <p:pic>
        <p:nvPicPr>
          <p:cNvPr id="3" name="Imagen 2" descr="Logotipo&#10;&#10;Descripción generada automáticamente con confianza media">
            <a:extLst>
              <a:ext uri="{FF2B5EF4-FFF2-40B4-BE49-F238E27FC236}">
                <a16:creationId xmlns:a16="http://schemas.microsoft.com/office/drawing/2014/main" id="{C21FFDEE-B156-A64B-913C-1D3B688988CA}"/>
              </a:ext>
            </a:extLst>
          </p:cNvPr>
          <p:cNvPicPr>
            <a:picLocks noChangeAspect="1"/>
          </p:cNvPicPr>
          <p:nvPr/>
        </p:nvPicPr>
        <p:blipFill>
          <a:blip r:embed="rId8">
            <a:extLst>
              <a:ext uri="{28A0092B-C50C-407E-A947-70E740481C1C}">
                <a14:useLocalDpi xmlns:a14="http://schemas.microsoft.com/office/drawing/2010/main"/>
              </a:ext>
            </a:extLst>
          </a:blip>
          <a:stretch>
            <a:fillRect/>
          </a:stretch>
        </p:blipFill>
        <p:spPr>
          <a:xfrm>
            <a:off x="828580" y="5874062"/>
            <a:ext cx="6179030" cy="1759308"/>
          </a:xfrm>
          <a:prstGeom prst="rect">
            <a:avLst/>
          </a:prstGeom>
        </p:spPr>
      </p:pic>
    </p:spTree>
    <p:extLst>
      <p:ext uri="{BB962C8B-B14F-4D97-AF65-F5344CB8AC3E}">
        <p14:creationId xmlns:p14="http://schemas.microsoft.com/office/powerpoint/2010/main" val="324192664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 name="Imagen 11">
            <a:extLst>
              <a:ext uri="{FF2B5EF4-FFF2-40B4-BE49-F238E27FC236}">
                <a16:creationId xmlns:a16="http://schemas.microsoft.com/office/drawing/2014/main" id="{68944A6B-289C-F841-9520-26F29B213456}"/>
              </a:ext>
            </a:extLst>
          </p:cNvPr>
          <p:cNvPicPr>
            <a:picLocks noChangeAspect="1"/>
          </p:cNvPicPr>
          <p:nvPr/>
        </p:nvPicPr>
        <p:blipFill rotWithShape="1">
          <a:blip r:embed="rId2" cstate="email">
            <a:extLst>
              <a:ext uri="{28A0092B-C50C-407E-A947-70E740481C1C}">
                <a14:useLocalDpi xmlns:a14="http://schemas.microsoft.com/office/drawing/2010/main" val="0"/>
              </a:ext>
            </a:extLst>
          </a:blip>
          <a:srcRect/>
          <a:stretch/>
        </p:blipFill>
        <p:spPr>
          <a:xfrm>
            <a:off x="13449" y="-39757"/>
            <a:ext cx="24323676" cy="3233049"/>
          </a:xfrm>
          <a:prstGeom prst="rect">
            <a:avLst/>
          </a:prstGeom>
        </p:spPr>
      </p:pic>
      <p:pic>
        <p:nvPicPr>
          <p:cNvPr id="13" name="Imagen 12">
            <a:extLst>
              <a:ext uri="{FF2B5EF4-FFF2-40B4-BE49-F238E27FC236}">
                <a16:creationId xmlns:a16="http://schemas.microsoft.com/office/drawing/2014/main" id="{DF4E4A98-CD5B-7C4F-93FC-12352EE45460}"/>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 y="14446"/>
            <a:ext cx="24323675" cy="126377"/>
          </a:xfrm>
          <a:prstGeom prst="rect">
            <a:avLst/>
          </a:prstGeom>
        </p:spPr>
      </p:pic>
      <p:pic>
        <p:nvPicPr>
          <p:cNvPr id="14" name="Imagen 13">
            <a:extLst>
              <a:ext uri="{FF2B5EF4-FFF2-40B4-BE49-F238E27FC236}">
                <a16:creationId xmlns:a16="http://schemas.microsoft.com/office/drawing/2014/main" id="{AB1387AE-B931-E244-BECB-87E2957ACC8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 y="13594526"/>
            <a:ext cx="24323675" cy="126377"/>
          </a:xfrm>
          <a:prstGeom prst="rect">
            <a:avLst/>
          </a:prstGeom>
        </p:spPr>
      </p:pic>
      <p:sp>
        <p:nvSpPr>
          <p:cNvPr id="15" name="Subtítulo 2">
            <a:extLst>
              <a:ext uri="{FF2B5EF4-FFF2-40B4-BE49-F238E27FC236}">
                <a16:creationId xmlns:a16="http://schemas.microsoft.com/office/drawing/2014/main" id="{AE13A286-8503-E44B-86B8-AABDD01FBAFC}"/>
              </a:ext>
            </a:extLst>
          </p:cNvPr>
          <p:cNvSpPr txBox="1">
            <a:spLocks/>
          </p:cNvSpPr>
          <p:nvPr/>
        </p:nvSpPr>
        <p:spPr>
          <a:xfrm>
            <a:off x="1133061" y="806722"/>
            <a:ext cx="21807744" cy="945878"/>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r>
              <a:rPr lang="es-CL" sz="5400" b="1" dirty="0">
                <a:solidFill>
                  <a:schemeClr val="bg1"/>
                </a:solidFill>
                <a:latin typeface="Montserrat" pitchFamily="2" charset="77"/>
                <a:cs typeface="Myanmar Text" panose="020B0502040204020203" pitchFamily="34" charset="0"/>
              </a:rPr>
              <a:t>¿Qué es una Microempresa Familiar (MEF) ?</a:t>
            </a:r>
          </a:p>
        </p:txBody>
      </p:sp>
      <p:sp>
        <p:nvSpPr>
          <p:cNvPr id="15366" name="AutoShape 9" descr="Resultado de imagen para copropiedad inmobiliaria"/>
          <p:cNvSpPr>
            <a:spLocks noChangeAspect="1" noChangeArrowheads="1"/>
          </p:cNvSpPr>
          <p:nvPr/>
        </p:nvSpPr>
        <p:spPr bwMode="auto">
          <a:xfrm>
            <a:off x="11858565" y="6553934"/>
            <a:ext cx="608132" cy="608132"/>
          </a:xfrm>
          <a:prstGeom prst="rect">
            <a:avLst/>
          </a:prstGeom>
          <a:noFill/>
          <a:ln w="9525">
            <a:noFill/>
            <a:miter lim="800000"/>
            <a:headEnd/>
            <a:tailEnd/>
          </a:ln>
        </p:spPr>
        <p:txBody>
          <a:bodyPr/>
          <a:lstStyle/>
          <a:p>
            <a:endParaRPr lang="es-CL" sz="7171"/>
          </a:p>
        </p:txBody>
      </p:sp>
      <p:sp>
        <p:nvSpPr>
          <p:cNvPr id="15367" name="AutoShape 11" descr="Resultado de imagen para copropiedad inmobiliaria"/>
          <p:cNvSpPr>
            <a:spLocks noChangeAspect="1" noChangeArrowheads="1"/>
          </p:cNvSpPr>
          <p:nvPr/>
        </p:nvSpPr>
        <p:spPr bwMode="auto">
          <a:xfrm>
            <a:off x="11858565" y="6553934"/>
            <a:ext cx="608132" cy="608132"/>
          </a:xfrm>
          <a:prstGeom prst="rect">
            <a:avLst/>
          </a:prstGeom>
          <a:noFill/>
          <a:ln w="9525">
            <a:noFill/>
            <a:miter lim="800000"/>
            <a:headEnd/>
            <a:tailEnd/>
          </a:ln>
        </p:spPr>
        <p:txBody>
          <a:bodyPr/>
          <a:lstStyle/>
          <a:p>
            <a:endParaRPr lang="es-CL" sz="7171"/>
          </a:p>
        </p:txBody>
      </p:sp>
      <p:sp>
        <p:nvSpPr>
          <p:cNvPr id="15368" name="AutoShape 13" descr="Resultado de imagen para copropiedad inmobiliaria"/>
          <p:cNvSpPr>
            <a:spLocks noChangeAspect="1" noChangeArrowheads="1"/>
          </p:cNvSpPr>
          <p:nvPr/>
        </p:nvSpPr>
        <p:spPr bwMode="auto">
          <a:xfrm>
            <a:off x="11858565" y="6553934"/>
            <a:ext cx="608132" cy="608132"/>
          </a:xfrm>
          <a:prstGeom prst="rect">
            <a:avLst/>
          </a:prstGeom>
          <a:noFill/>
          <a:ln w="9525">
            <a:noFill/>
            <a:miter lim="800000"/>
            <a:headEnd/>
            <a:tailEnd/>
          </a:ln>
        </p:spPr>
        <p:txBody>
          <a:bodyPr/>
          <a:lstStyle/>
          <a:p>
            <a:endParaRPr lang="es-CL" sz="7171"/>
          </a:p>
        </p:txBody>
      </p:sp>
      <p:sp>
        <p:nvSpPr>
          <p:cNvPr id="40" name="CuadroTexto 39">
            <a:extLst>
              <a:ext uri="{FF2B5EF4-FFF2-40B4-BE49-F238E27FC236}">
                <a16:creationId xmlns:a16="http://schemas.microsoft.com/office/drawing/2014/main" id="{990DE47D-460B-EC48-A37D-A891087A6C13}"/>
              </a:ext>
            </a:extLst>
          </p:cNvPr>
          <p:cNvSpPr txBox="1"/>
          <p:nvPr/>
        </p:nvSpPr>
        <p:spPr>
          <a:xfrm>
            <a:off x="843077" y="4865367"/>
            <a:ext cx="22664420" cy="2554545"/>
          </a:xfrm>
          <a:prstGeom prst="rect">
            <a:avLst/>
          </a:prstGeom>
          <a:noFill/>
        </p:spPr>
        <p:txBody>
          <a:bodyPr wrap="square" rtlCol="0">
            <a:spAutoFit/>
          </a:bodyPr>
          <a:lstStyle/>
          <a:p>
            <a:r>
              <a:rPr lang="es-ES" sz="4000" b="1" dirty="0">
                <a:solidFill>
                  <a:srgbClr val="2264AF"/>
                </a:solidFill>
                <a:latin typeface="Lato" panose="020F0502020204030203" pitchFamily="34" charset="0"/>
                <a:ea typeface="Lato" panose="020F0502020204030203" pitchFamily="34" charset="0"/>
                <a:cs typeface="Lato" panose="020F0502020204030203" pitchFamily="34" charset="0"/>
              </a:rPr>
              <a:t>La  Microempresa  Familiar  es  una  empresa,  perteneciente  a  una  o  más personas  naturales  que  residan  en  la casa  habitación,  que  puede  desarrollar labores profesionales, oficios, industria, artesanía, o cualquier otra actividad, ya sea de prestación de servicios o de producción de bienes, excluidas aquellas consideradas peligrosas, contaminantes o molestas.</a:t>
            </a:r>
          </a:p>
        </p:txBody>
      </p:sp>
      <p:grpSp>
        <p:nvGrpSpPr>
          <p:cNvPr id="66" name="Grupo 65">
            <a:extLst>
              <a:ext uri="{FF2B5EF4-FFF2-40B4-BE49-F238E27FC236}">
                <a16:creationId xmlns:a16="http://schemas.microsoft.com/office/drawing/2014/main" id="{D0359902-378A-CA4E-A74E-E6B0B36DFCB7}"/>
              </a:ext>
            </a:extLst>
          </p:cNvPr>
          <p:cNvGrpSpPr/>
          <p:nvPr/>
        </p:nvGrpSpPr>
        <p:grpSpPr>
          <a:xfrm>
            <a:off x="4641385" y="8581987"/>
            <a:ext cx="17165067" cy="2315492"/>
            <a:chOff x="1102489" y="6285118"/>
            <a:chExt cx="17165067" cy="2315492"/>
          </a:xfrm>
        </p:grpSpPr>
        <p:sp>
          <p:nvSpPr>
            <p:cNvPr id="67" name="Freeform 7">
              <a:extLst>
                <a:ext uri="{FF2B5EF4-FFF2-40B4-BE49-F238E27FC236}">
                  <a16:creationId xmlns:a16="http://schemas.microsoft.com/office/drawing/2014/main" id="{97FCA35A-0078-5047-9C50-588E0F8CCDBA}"/>
                </a:ext>
              </a:extLst>
            </p:cNvPr>
            <p:cNvSpPr>
              <a:spLocks noEditPoints="1"/>
            </p:cNvSpPr>
            <p:nvPr/>
          </p:nvSpPr>
          <p:spPr bwMode="auto">
            <a:xfrm>
              <a:off x="1102489" y="6285118"/>
              <a:ext cx="1011305" cy="1011567"/>
            </a:xfrm>
            <a:custGeom>
              <a:avLst/>
              <a:gdLst>
                <a:gd name="T0" fmla="*/ 106 w 212"/>
                <a:gd name="T1" fmla="*/ 212 h 212"/>
                <a:gd name="T2" fmla="*/ 0 w 212"/>
                <a:gd name="T3" fmla="*/ 106 h 212"/>
                <a:gd name="T4" fmla="*/ 106 w 212"/>
                <a:gd name="T5" fmla="*/ 0 h 212"/>
                <a:gd name="T6" fmla="*/ 212 w 212"/>
                <a:gd name="T7" fmla="*/ 106 h 212"/>
                <a:gd name="T8" fmla="*/ 106 w 212"/>
                <a:gd name="T9" fmla="*/ 212 h 212"/>
                <a:gd name="T10" fmla="*/ 106 w 212"/>
                <a:gd name="T11" fmla="*/ 20 h 212"/>
                <a:gd name="T12" fmla="*/ 20 w 212"/>
                <a:gd name="T13" fmla="*/ 106 h 212"/>
                <a:gd name="T14" fmla="*/ 106 w 212"/>
                <a:gd name="T15" fmla="*/ 192 h 212"/>
                <a:gd name="T16" fmla="*/ 192 w 212"/>
                <a:gd name="T17" fmla="*/ 106 h 212"/>
                <a:gd name="T18" fmla="*/ 106 w 212"/>
                <a:gd name="T19" fmla="*/ 20 h 2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12" h="212">
                  <a:moveTo>
                    <a:pt x="106" y="212"/>
                  </a:moveTo>
                  <a:cubicBezTo>
                    <a:pt x="48" y="212"/>
                    <a:pt x="0" y="165"/>
                    <a:pt x="0" y="106"/>
                  </a:cubicBezTo>
                  <a:cubicBezTo>
                    <a:pt x="0" y="48"/>
                    <a:pt x="48" y="0"/>
                    <a:pt x="106" y="0"/>
                  </a:cubicBezTo>
                  <a:cubicBezTo>
                    <a:pt x="165" y="0"/>
                    <a:pt x="212" y="48"/>
                    <a:pt x="212" y="106"/>
                  </a:cubicBezTo>
                  <a:cubicBezTo>
                    <a:pt x="212" y="165"/>
                    <a:pt x="165" y="212"/>
                    <a:pt x="106" y="212"/>
                  </a:cubicBezTo>
                  <a:close/>
                  <a:moveTo>
                    <a:pt x="106" y="20"/>
                  </a:moveTo>
                  <a:cubicBezTo>
                    <a:pt x="59" y="20"/>
                    <a:pt x="20" y="59"/>
                    <a:pt x="20" y="106"/>
                  </a:cubicBezTo>
                  <a:cubicBezTo>
                    <a:pt x="20" y="154"/>
                    <a:pt x="59" y="192"/>
                    <a:pt x="106" y="192"/>
                  </a:cubicBezTo>
                  <a:cubicBezTo>
                    <a:pt x="154" y="192"/>
                    <a:pt x="192" y="154"/>
                    <a:pt x="192" y="106"/>
                  </a:cubicBezTo>
                  <a:cubicBezTo>
                    <a:pt x="192" y="59"/>
                    <a:pt x="154" y="20"/>
                    <a:pt x="106" y="20"/>
                  </a:cubicBezTo>
                  <a:close/>
                </a:path>
              </a:pathLst>
            </a:custGeom>
            <a:solidFill>
              <a:srgbClr val="6A4A93"/>
            </a:solidFill>
            <a:ln>
              <a:noFill/>
            </a:ln>
          </p:spPr>
          <p:txBody>
            <a:bodyPr vert="horz" wrap="square" lIns="182843" tIns="91422" rIns="182843" bIns="91422" numCol="1" anchor="t" anchorCtr="0" compatLnSpc="1">
              <a:prstTxWarp prst="textNoShape">
                <a:avLst/>
              </a:prstTxWarp>
            </a:bodyPr>
            <a:lstStyle/>
            <a:p>
              <a:endParaRPr lang="id-ID" sz="3600" dirty="0">
                <a:solidFill>
                  <a:srgbClr val="2264AF"/>
                </a:solidFill>
                <a:latin typeface="Lato" panose="020F0502020204030203" pitchFamily="34" charset="0"/>
                <a:ea typeface="Lato" panose="020F0502020204030203" pitchFamily="34" charset="0"/>
                <a:cs typeface="Lato" panose="020F0502020204030203" pitchFamily="34" charset="0"/>
              </a:endParaRPr>
            </a:p>
          </p:txBody>
        </p:sp>
        <p:sp>
          <p:nvSpPr>
            <p:cNvPr id="68" name="Round Same Side Corner Rectangle 58">
              <a:extLst>
                <a:ext uri="{FF2B5EF4-FFF2-40B4-BE49-F238E27FC236}">
                  <a16:creationId xmlns:a16="http://schemas.microsoft.com/office/drawing/2014/main" id="{26F896F0-E91C-5A49-82B8-EC53AE3B1CCE}"/>
                </a:ext>
              </a:extLst>
            </p:cNvPr>
            <p:cNvSpPr/>
            <p:nvPr/>
          </p:nvSpPr>
          <p:spPr>
            <a:xfrm flipH="1">
              <a:off x="2482257" y="6301392"/>
              <a:ext cx="120453" cy="1003173"/>
            </a:xfrm>
            <a:prstGeom prst="round2SameRect">
              <a:avLst>
                <a:gd name="adj1" fmla="val 50000"/>
                <a:gd name="adj2" fmla="val 50000"/>
              </a:avLst>
            </a:prstGeom>
            <a:solidFill>
              <a:srgbClr val="6A4A93"/>
            </a:solidFill>
            <a:ln>
              <a:noFill/>
            </a:ln>
          </p:spPr>
          <p:style>
            <a:lnRef idx="2">
              <a:schemeClr val="accent1">
                <a:shade val="50000"/>
              </a:schemeClr>
            </a:lnRef>
            <a:fillRef idx="1">
              <a:schemeClr val="accent1"/>
            </a:fillRef>
            <a:effectRef idx="0">
              <a:schemeClr val="accent1"/>
            </a:effectRef>
            <a:fontRef idx="minor">
              <a:schemeClr val="lt1"/>
            </a:fontRef>
          </p:style>
          <p:txBody>
            <a:bodyPr lIns="219419" tIns="109710" rIns="219419" bIns="109710" rtlCol="0" anchor="ctr"/>
            <a:lstStyle/>
            <a:p>
              <a:pPr algn="ctr"/>
              <a:endParaRPr lang="bg-BG" sz="3600" dirty="0">
                <a:solidFill>
                  <a:srgbClr val="2264AF"/>
                </a:solidFill>
                <a:latin typeface="Lato" panose="020F0502020204030203" pitchFamily="34" charset="0"/>
                <a:ea typeface="Lato" panose="020F0502020204030203" pitchFamily="34" charset="0"/>
                <a:cs typeface="Lato" panose="020F0502020204030203" pitchFamily="34" charset="0"/>
              </a:endParaRPr>
            </a:p>
          </p:txBody>
        </p:sp>
        <p:sp>
          <p:nvSpPr>
            <p:cNvPr id="69" name="CuadroTexto 68">
              <a:extLst>
                <a:ext uri="{FF2B5EF4-FFF2-40B4-BE49-F238E27FC236}">
                  <a16:creationId xmlns:a16="http://schemas.microsoft.com/office/drawing/2014/main" id="{EB265C04-31DC-C14E-BCB6-E1C3A03D2824}"/>
                </a:ext>
              </a:extLst>
            </p:cNvPr>
            <p:cNvSpPr txBox="1"/>
            <p:nvPr/>
          </p:nvSpPr>
          <p:spPr>
            <a:xfrm>
              <a:off x="3101773" y="6292286"/>
              <a:ext cx="15165783" cy="2308324"/>
            </a:xfrm>
            <a:prstGeom prst="rect">
              <a:avLst/>
            </a:prstGeom>
            <a:noFill/>
          </p:spPr>
          <p:txBody>
            <a:bodyPr wrap="square" rtlCol="0">
              <a:spAutoFit/>
            </a:bodyPr>
            <a:lstStyle/>
            <a:p>
              <a:r>
                <a:rPr lang="es-ES" sz="3600" b="1" dirty="0">
                  <a:solidFill>
                    <a:srgbClr val="6A4A93"/>
                  </a:solidFill>
                  <a:latin typeface="Lato" panose="020F0502020204030203" pitchFamily="34" charset="0"/>
                  <a:ea typeface="Lato" panose="020F0502020204030203" pitchFamily="34" charset="0"/>
                  <a:cs typeface="Lato" panose="020F0502020204030203" pitchFamily="34" charset="0"/>
                </a:rPr>
                <a:t>Las MEF, se rigen por la LEY 19.749 (16 AGOSTO 2001)</a:t>
              </a:r>
            </a:p>
            <a:p>
              <a:endParaRPr lang="es-ES" sz="3600" b="1" dirty="0">
                <a:solidFill>
                  <a:srgbClr val="6A4A93"/>
                </a:solidFill>
                <a:latin typeface="Lato" panose="020F0502020204030203" pitchFamily="34" charset="0"/>
                <a:ea typeface="Lato" panose="020F0502020204030203" pitchFamily="34" charset="0"/>
                <a:cs typeface="Lato" panose="020F0502020204030203" pitchFamily="34" charset="0"/>
              </a:endParaRPr>
            </a:p>
            <a:p>
              <a:r>
                <a:rPr lang="es-ES" sz="3600" b="1" dirty="0">
                  <a:solidFill>
                    <a:srgbClr val="6A4A93"/>
                  </a:solidFill>
                  <a:latin typeface="Lato" panose="020F0502020204030203" pitchFamily="34" charset="0"/>
                  <a:ea typeface="Lato" panose="020F0502020204030203" pitchFamily="34" charset="0"/>
                  <a:cs typeface="Lato" panose="020F0502020204030203" pitchFamily="34" charset="0"/>
                </a:rPr>
                <a:t>DEFINE LAS NORMA PARA FACILITAR LA CREACIÓN</a:t>
              </a:r>
            </a:p>
            <a:p>
              <a:r>
                <a:rPr lang="es-ES" sz="3600" b="1" dirty="0">
                  <a:solidFill>
                    <a:srgbClr val="6A4A93"/>
                  </a:solidFill>
                  <a:latin typeface="Lato" panose="020F0502020204030203" pitchFamily="34" charset="0"/>
                  <a:ea typeface="Lato" panose="020F0502020204030203" pitchFamily="34" charset="0"/>
                  <a:cs typeface="Lato" panose="020F0502020204030203" pitchFamily="34" charset="0"/>
                </a:rPr>
                <a:t>DE MICROEMPRESAS FAMILIARES</a:t>
              </a:r>
            </a:p>
          </p:txBody>
        </p:sp>
        <p:pic>
          <p:nvPicPr>
            <p:cNvPr id="70" name="Imagen 69">
              <a:extLst>
                <a:ext uri="{FF2B5EF4-FFF2-40B4-BE49-F238E27FC236}">
                  <a16:creationId xmlns:a16="http://schemas.microsoft.com/office/drawing/2014/main" id="{5A1C7DD0-8D3B-124C-8DA2-59AE98BA79AD}"/>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321113" y="6582700"/>
              <a:ext cx="562386" cy="455265"/>
            </a:xfrm>
            <a:prstGeom prst="rect">
              <a:avLst/>
            </a:prstGeom>
          </p:spPr>
        </p:pic>
      </p:grpSp>
      <p:pic>
        <p:nvPicPr>
          <p:cNvPr id="31" name="Imagen 30">
            <a:extLst>
              <a:ext uri="{FF2B5EF4-FFF2-40B4-BE49-F238E27FC236}">
                <a16:creationId xmlns:a16="http://schemas.microsoft.com/office/drawing/2014/main" id="{F832859F-49E2-4E47-93FB-B6F57F1DED64}"/>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5200448" y="11192629"/>
            <a:ext cx="8815161" cy="2443857"/>
          </a:xfrm>
          <a:prstGeom prst="rect">
            <a:avLst/>
          </a:prstGeom>
        </p:spPr>
      </p:pic>
    </p:spTree>
    <p:extLst>
      <p:ext uri="{BB962C8B-B14F-4D97-AF65-F5344CB8AC3E}">
        <p14:creationId xmlns:p14="http://schemas.microsoft.com/office/powerpoint/2010/main" val="4203437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withEffect">
                                  <p:stCondLst>
                                    <p:cond delay="0"/>
                                  </p:stCondLst>
                                  <p:childTnLst>
                                    <p:set>
                                      <p:cBhvr>
                                        <p:cTn id="6" dur="1" fill="hold">
                                          <p:stCondLst>
                                            <p:cond delay="0"/>
                                          </p:stCondLst>
                                        </p:cTn>
                                        <p:tgtEl>
                                          <p:spTgt spid="15"/>
                                        </p:tgtEl>
                                        <p:attrNameLst>
                                          <p:attrName>style.visibility</p:attrName>
                                        </p:attrNameLst>
                                      </p:cBhvr>
                                      <p:to>
                                        <p:strVal val="visible"/>
                                      </p:to>
                                    </p:set>
                                    <p:animEffect transition="in" filter="wipe(left)">
                                      <p:cBhvr>
                                        <p:cTn id="7" dur="2000"/>
                                        <p:tgtEl>
                                          <p:spTgt spid="15"/>
                                        </p:tgtEl>
                                      </p:cBhvr>
                                    </p:animEffect>
                                  </p:childTnLst>
                                </p:cTn>
                              </p:par>
                            </p:childTnLst>
                          </p:cTn>
                        </p:par>
                        <p:par>
                          <p:cTn id="8" fill="hold">
                            <p:stCondLst>
                              <p:cond delay="2000"/>
                            </p:stCondLst>
                            <p:childTnLst>
                              <p:par>
                                <p:cTn id="9" presetID="10" presetClass="entr" presetSubtype="0" fill="hold" grpId="0" nodeType="afterEffect">
                                  <p:stCondLst>
                                    <p:cond delay="0"/>
                                  </p:stCondLst>
                                  <p:childTnLst>
                                    <p:set>
                                      <p:cBhvr>
                                        <p:cTn id="10" dur="1" fill="hold">
                                          <p:stCondLst>
                                            <p:cond delay="0"/>
                                          </p:stCondLst>
                                        </p:cTn>
                                        <p:tgtEl>
                                          <p:spTgt spid="40"/>
                                        </p:tgtEl>
                                        <p:attrNameLst>
                                          <p:attrName>style.visibility</p:attrName>
                                        </p:attrNameLst>
                                      </p:cBhvr>
                                      <p:to>
                                        <p:strVal val="visible"/>
                                      </p:to>
                                    </p:set>
                                    <p:animEffect transition="in" filter="fade">
                                      <p:cBhvr>
                                        <p:cTn id="11" dur="500"/>
                                        <p:tgtEl>
                                          <p:spTgt spid="40"/>
                                        </p:tgtEl>
                                      </p:cBhvr>
                                    </p:animEffect>
                                  </p:childTnLst>
                                </p:cTn>
                              </p:par>
                            </p:childTnLst>
                          </p:cTn>
                        </p:par>
                        <p:par>
                          <p:cTn id="12" fill="hold">
                            <p:stCondLst>
                              <p:cond delay="2500"/>
                            </p:stCondLst>
                            <p:childTnLst>
                              <p:par>
                                <p:cTn id="13" presetID="10" presetClass="entr" presetSubtype="0" fill="hold" nodeType="afterEffect">
                                  <p:stCondLst>
                                    <p:cond delay="0"/>
                                  </p:stCondLst>
                                  <p:childTnLst>
                                    <p:set>
                                      <p:cBhvr>
                                        <p:cTn id="14" dur="1" fill="hold">
                                          <p:stCondLst>
                                            <p:cond delay="0"/>
                                          </p:stCondLst>
                                        </p:cTn>
                                        <p:tgtEl>
                                          <p:spTgt spid="66"/>
                                        </p:tgtEl>
                                        <p:attrNameLst>
                                          <p:attrName>style.visibility</p:attrName>
                                        </p:attrNameLst>
                                      </p:cBhvr>
                                      <p:to>
                                        <p:strVal val="visible"/>
                                      </p:to>
                                    </p:set>
                                    <p:animEffect transition="in" filter="fade">
                                      <p:cBhvr>
                                        <p:cTn id="15" dur="500"/>
                                        <p:tgtEl>
                                          <p:spTgt spid="66"/>
                                        </p:tgtEl>
                                      </p:cBhvr>
                                    </p:animEffect>
                                  </p:childTnLst>
                                </p:cTn>
                              </p:par>
                            </p:childTnLst>
                          </p:cTn>
                        </p:par>
                        <p:par>
                          <p:cTn id="16" fill="hold">
                            <p:stCondLst>
                              <p:cond delay="3000"/>
                            </p:stCondLst>
                            <p:childTnLst>
                              <p:par>
                                <p:cTn id="17" presetID="10" presetClass="entr" presetSubtype="0" fill="hold" nodeType="afterEffect">
                                  <p:stCondLst>
                                    <p:cond delay="500"/>
                                  </p:stCondLst>
                                  <p:childTnLst>
                                    <p:set>
                                      <p:cBhvr>
                                        <p:cTn id="18" dur="1" fill="hold">
                                          <p:stCondLst>
                                            <p:cond delay="0"/>
                                          </p:stCondLst>
                                        </p:cTn>
                                        <p:tgtEl>
                                          <p:spTgt spid="31"/>
                                        </p:tgtEl>
                                        <p:attrNameLst>
                                          <p:attrName>style.visibility</p:attrName>
                                        </p:attrNameLst>
                                      </p:cBhvr>
                                      <p:to>
                                        <p:strVal val="visible"/>
                                      </p:to>
                                    </p:set>
                                    <p:animEffect transition="in" filter="fade">
                                      <p:cBhvr>
                                        <p:cTn id="19" dur="500"/>
                                        <p:tgtEl>
                                          <p:spTgt spid="3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p:bldP spid="40"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 name="Imagen 11">
            <a:extLst>
              <a:ext uri="{FF2B5EF4-FFF2-40B4-BE49-F238E27FC236}">
                <a16:creationId xmlns:a16="http://schemas.microsoft.com/office/drawing/2014/main" id="{68944A6B-289C-F841-9520-26F29B213456}"/>
              </a:ext>
            </a:extLst>
          </p:cNvPr>
          <p:cNvPicPr>
            <a:picLocks noChangeAspect="1"/>
          </p:cNvPicPr>
          <p:nvPr/>
        </p:nvPicPr>
        <p:blipFill rotWithShape="1">
          <a:blip r:embed="rId2" cstate="email">
            <a:extLst>
              <a:ext uri="{28A0092B-C50C-407E-A947-70E740481C1C}">
                <a14:useLocalDpi xmlns:a14="http://schemas.microsoft.com/office/drawing/2010/main" val="0"/>
              </a:ext>
            </a:extLst>
          </a:blip>
          <a:srcRect/>
          <a:stretch/>
        </p:blipFill>
        <p:spPr>
          <a:xfrm>
            <a:off x="13449" y="0"/>
            <a:ext cx="24323676" cy="3995616"/>
          </a:xfrm>
          <a:prstGeom prst="rect">
            <a:avLst/>
          </a:prstGeom>
        </p:spPr>
      </p:pic>
      <p:pic>
        <p:nvPicPr>
          <p:cNvPr id="13" name="Imagen 12">
            <a:extLst>
              <a:ext uri="{FF2B5EF4-FFF2-40B4-BE49-F238E27FC236}">
                <a16:creationId xmlns:a16="http://schemas.microsoft.com/office/drawing/2014/main" id="{DF4E4A98-CD5B-7C4F-93FC-12352EE45460}"/>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 y="14446"/>
            <a:ext cx="24323675" cy="126377"/>
          </a:xfrm>
          <a:prstGeom prst="rect">
            <a:avLst/>
          </a:prstGeom>
        </p:spPr>
      </p:pic>
      <p:pic>
        <p:nvPicPr>
          <p:cNvPr id="14" name="Imagen 13">
            <a:extLst>
              <a:ext uri="{FF2B5EF4-FFF2-40B4-BE49-F238E27FC236}">
                <a16:creationId xmlns:a16="http://schemas.microsoft.com/office/drawing/2014/main" id="{AB1387AE-B931-E244-BECB-87E2957ACC8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 y="13594526"/>
            <a:ext cx="24323675" cy="126377"/>
          </a:xfrm>
          <a:prstGeom prst="rect">
            <a:avLst/>
          </a:prstGeom>
        </p:spPr>
      </p:pic>
      <p:sp>
        <p:nvSpPr>
          <p:cNvPr id="15" name="Subtítulo 2">
            <a:extLst>
              <a:ext uri="{FF2B5EF4-FFF2-40B4-BE49-F238E27FC236}">
                <a16:creationId xmlns:a16="http://schemas.microsoft.com/office/drawing/2014/main" id="{AE13A286-8503-E44B-86B8-AABDD01FBAFC}"/>
              </a:ext>
            </a:extLst>
          </p:cNvPr>
          <p:cNvSpPr txBox="1">
            <a:spLocks/>
          </p:cNvSpPr>
          <p:nvPr/>
        </p:nvSpPr>
        <p:spPr>
          <a:xfrm>
            <a:off x="998595" y="806722"/>
            <a:ext cx="21942210" cy="945878"/>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r>
              <a:rPr lang="es-ES" sz="5400" b="1" dirty="0">
                <a:solidFill>
                  <a:schemeClr val="bg1"/>
                </a:solidFill>
                <a:latin typeface="Montserrat" pitchFamily="2" charset="77"/>
                <a:cs typeface="Myanmar Text" panose="020B0502040204020203" pitchFamily="34" charset="0"/>
              </a:rPr>
              <a:t>NORMAS PARA FACILITAR LA CREACIÓN</a:t>
            </a:r>
          </a:p>
          <a:p>
            <a:pPr algn="l"/>
            <a:r>
              <a:rPr lang="es-ES" sz="5400" b="1" dirty="0">
                <a:solidFill>
                  <a:schemeClr val="bg1"/>
                </a:solidFill>
                <a:latin typeface="Montserrat" pitchFamily="2" charset="77"/>
                <a:cs typeface="Myanmar Text" panose="020B0502040204020203" pitchFamily="34" charset="0"/>
              </a:rPr>
              <a:t>DE MICROEMPRESAS FAMILIARES</a:t>
            </a:r>
            <a:endParaRPr lang="es-CL" sz="5400" b="1" dirty="0">
              <a:solidFill>
                <a:schemeClr val="bg1"/>
              </a:solidFill>
              <a:latin typeface="Montserrat" pitchFamily="2" charset="77"/>
              <a:cs typeface="Myanmar Text" panose="020B0502040204020203" pitchFamily="34" charset="0"/>
            </a:endParaRPr>
          </a:p>
        </p:txBody>
      </p:sp>
      <p:sp>
        <p:nvSpPr>
          <p:cNvPr id="15366" name="AutoShape 9" descr="Resultado de imagen para copropiedad inmobiliaria"/>
          <p:cNvSpPr>
            <a:spLocks noChangeAspect="1" noChangeArrowheads="1"/>
          </p:cNvSpPr>
          <p:nvPr/>
        </p:nvSpPr>
        <p:spPr bwMode="auto">
          <a:xfrm>
            <a:off x="11858565" y="6553934"/>
            <a:ext cx="608132" cy="608132"/>
          </a:xfrm>
          <a:prstGeom prst="rect">
            <a:avLst/>
          </a:prstGeom>
          <a:noFill/>
          <a:ln w="9525">
            <a:noFill/>
            <a:miter lim="800000"/>
            <a:headEnd/>
            <a:tailEnd/>
          </a:ln>
        </p:spPr>
        <p:txBody>
          <a:bodyPr/>
          <a:lstStyle/>
          <a:p>
            <a:endParaRPr lang="es-CL" sz="7171"/>
          </a:p>
        </p:txBody>
      </p:sp>
      <p:sp>
        <p:nvSpPr>
          <p:cNvPr id="15367" name="AutoShape 11" descr="Resultado de imagen para copropiedad inmobiliaria"/>
          <p:cNvSpPr>
            <a:spLocks noChangeAspect="1" noChangeArrowheads="1"/>
          </p:cNvSpPr>
          <p:nvPr/>
        </p:nvSpPr>
        <p:spPr bwMode="auto">
          <a:xfrm>
            <a:off x="11858565" y="6553934"/>
            <a:ext cx="608132" cy="608132"/>
          </a:xfrm>
          <a:prstGeom prst="rect">
            <a:avLst/>
          </a:prstGeom>
          <a:noFill/>
          <a:ln w="9525">
            <a:noFill/>
            <a:miter lim="800000"/>
            <a:headEnd/>
            <a:tailEnd/>
          </a:ln>
        </p:spPr>
        <p:txBody>
          <a:bodyPr/>
          <a:lstStyle/>
          <a:p>
            <a:endParaRPr lang="es-CL" sz="7171"/>
          </a:p>
        </p:txBody>
      </p:sp>
      <p:sp>
        <p:nvSpPr>
          <p:cNvPr id="15368" name="AutoShape 13" descr="Resultado de imagen para copropiedad inmobiliaria"/>
          <p:cNvSpPr>
            <a:spLocks noChangeAspect="1" noChangeArrowheads="1"/>
          </p:cNvSpPr>
          <p:nvPr/>
        </p:nvSpPr>
        <p:spPr bwMode="auto">
          <a:xfrm>
            <a:off x="11858565" y="6553934"/>
            <a:ext cx="608132" cy="608132"/>
          </a:xfrm>
          <a:prstGeom prst="rect">
            <a:avLst/>
          </a:prstGeom>
          <a:noFill/>
          <a:ln w="9525">
            <a:noFill/>
            <a:miter lim="800000"/>
            <a:headEnd/>
            <a:tailEnd/>
          </a:ln>
        </p:spPr>
        <p:txBody>
          <a:bodyPr/>
          <a:lstStyle/>
          <a:p>
            <a:endParaRPr lang="es-CL" sz="7171"/>
          </a:p>
        </p:txBody>
      </p:sp>
      <p:sp>
        <p:nvSpPr>
          <p:cNvPr id="40" name="CuadroTexto 39">
            <a:extLst>
              <a:ext uri="{FF2B5EF4-FFF2-40B4-BE49-F238E27FC236}">
                <a16:creationId xmlns:a16="http://schemas.microsoft.com/office/drawing/2014/main" id="{990DE47D-460B-EC48-A37D-A891087A6C13}"/>
              </a:ext>
            </a:extLst>
          </p:cNvPr>
          <p:cNvSpPr txBox="1"/>
          <p:nvPr/>
        </p:nvSpPr>
        <p:spPr>
          <a:xfrm>
            <a:off x="538480" y="4327056"/>
            <a:ext cx="22664420" cy="707886"/>
          </a:xfrm>
          <a:prstGeom prst="rect">
            <a:avLst/>
          </a:prstGeom>
          <a:noFill/>
        </p:spPr>
        <p:txBody>
          <a:bodyPr wrap="square" rtlCol="0">
            <a:spAutoFit/>
          </a:bodyPr>
          <a:lstStyle/>
          <a:p>
            <a:r>
              <a:rPr lang="es-ES" sz="4000" b="1" dirty="0">
                <a:solidFill>
                  <a:srgbClr val="2264AF"/>
                </a:solidFill>
                <a:latin typeface="Lato" panose="020F0502020204030203" pitchFamily="34" charset="0"/>
                <a:ea typeface="Lato" panose="020F0502020204030203" pitchFamily="34" charset="0"/>
                <a:cs typeface="Lato" panose="020F0502020204030203" pitchFamily="34" charset="0"/>
              </a:rPr>
              <a:t>Entonces, se entenderá por microempresa familiar aquella que reúna los siguientes requisitos:</a:t>
            </a:r>
          </a:p>
        </p:txBody>
      </p:sp>
      <p:grpSp>
        <p:nvGrpSpPr>
          <p:cNvPr id="56" name="Grupo 55">
            <a:extLst>
              <a:ext uri="{FF2B5EF4-FFF2-40B4-BE49-F238E27FC236}">
                <a16:creationId xmlns:a16="http://schemas.microsoft.com/office/drawing/2014/main" id="{BE4BA3C3-5186-4D4E-A6A1-7FF0C20A5B92}"/>
              </a:ext>
            </a:extLst>
          </p:cNvPr>
          <p:cNvGrpSpPr/>
          <p:nvPr/>
        </p:nvGrpSpPr>
        <p:grpSpPr>
          <a:xfrm>
            <a:off x="14914575" y="5698767"/>
            <a:ext cx="8462259" cy="3416320"/>
            <a:chOff x="2688413" y="4584845"/>
            <a:chExt cx="8462259" cy="3416320"/>
          </a:xfrm>
        </p:grpSpPr>
        <p:sp>
          <p:nvSpPr>
            <p:cNvPr id="57" name="CuadroTexto 56">
              <a:extLst>
                <a:ext uri="{FF2B5EF4-FFF2-40B4-BE49-F238E27FC236}">
                  <a16:creationId xmlns:a16="http://schemas.microsoft.com/office/drawing/2014/main" id="{CDF6B7EE-A97F-9747-B3D4-D04565571914}"/>
                </a:ext>
              </a:extLst>
            </p:cNvPr>
            <p:cNvSpPr txBox="1"/>
            <p:nvPr/>
          </p:nvSpPr>
          <p:spPr>
            <a:xfrm>
              <a:off x="4572065" y="4584845"/>
              <a:ext cx="6578607" cy="3416320"/>
            </a:xfrm>
            <a:prstGeom prst="rect">
              <a:avLst/>
            </a:prstGeom>
            <a:noFill/>
          </p:spPr>
          <p:txBody>
            <a:bodyPr wrap="square" rtlCol="0">
              <a:spAutoFit/>
            </a:bodyPr>
            <a:lstStyle/>
            <a:p>
              <a:r>
                <a:rPr lang="es-ES" sz="3600" b="1" dirty="0">
                  <a:solidFill>
                    <a:srgbClr val="ED7D31"/>
                  </a:solidFill>
                  <a:latin typeface="Lato" panose="020F0502020204030203" pitchFamily="34" charset="0"/>
                  <a:ea typeface="Lato" panose="020F0502020204030203" pitchFamily="34" charset="0"/>
                  <a:cs typeface="Lato" panose="020F0502020204030203" pitchFamily="34" charset="0"/>
                </a:rPr>
                <a:t>Sus actividades deberán sujetarse a lo dispuesto por el D.S. Nº 977, de 1997, del Ministerio de Salud, que aprobó el Reglamento Sanitario de los Alimentos.</a:t>
              </a:r>
            </a:p>
          </p:txBody>
        </p:sp>
        <p:sp>
          <p:nvSpPr>
            <p:cNvPr id="58" name="Freeform 7">
              <a:extLst>
                <a:ext uri="{FF2B5EF4-FFF2-40B4-BE49-F238E27FC236}">
                  <a16:creationId xmlns:a16="http://schemas.microsoft.com/office/drawing/2014/main" id="{78805C47-970D-D440-8FF2-2B8B38E78B29}"/>
                </a:ext>
              </a:extLst>
            </p:cNvPr>
            <p:cNvSpPr>
              <a:spLocks noEditPoints="1"/>
            </p:cNvSpPr>
            <p:nvPr/>
          </p:nvSpPr>
          <p:spPr bwMode="auto">
            <a:xfrm>
              <a:off x="2688413" y="4620697"/>
              <a:ext cx="1011305" cy="1011567"/>
            </a:xfrm>
            <a:custGeom>
              <a:avLst/>
              <a:gdLst>
                <a:gd name="T0" fmla="*/ 106 w 212"/>
                <a:gd name="T1" fmla="*/ 212 h 212"/>
                <a:gd name="T2" fmla="*/ 0 w 212"/>
                <a:gd name="T3" fmla="*/ 106 h 212"/>
                <a:gd name="T4" fmla="*/ 106 w 212"/>
                <a:gd name="T5" fmla="*/ 0 h 212"/>
                <a:gd name="T6" fmla="*/ 212 w 212"/>
                <a:gd name="T7" fmla="*/ 106 h 212"/>
                <a:gd name="T8" fmla="*/ 106 w 212"/>
                <a:gd name="T9" fmla="*/ 212 h 212"/>
                <a:gd name="T10" fmla="*/ 106 w 212"/>
                <a:gd name="T11" fmla="*/ 20 h 212"/>
                <a:gd name="T12" fmla="*/ 20 w 212"/>
                <a:gd name="T13" fmla="*/ 106 h 212"/>
                <a:gd name="T14" fmla="*/ 106 w 212"/>
                <a:gd name="T15" fmla="*/ 192 h 212"/>
                <a:gd name="T16" fmla="*/ 192 w 212"/>
                <a:gd name="T17" fmla="*/ 106 h 212"/>
                <a:gd name="T18" fmla="*/ 106 w 212"/>
                <a:gd name="T19" fmla="*/ 20 h 2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12" h="212">
                  <a:moveTo>
                    <a:pt x="106" y="212"/>
                  </a:moveTo>
                  <a:cubicBezTo>
                    <a:pt x="48" y="212"/>
                    <a:pt x="0" y="165"/>
                    <a:pt x="0" y="106"/>
                  </a:cubicBezTo>
                  <a:cubicBezTo>
                    <a:pt x="0" y="48"/>
                    <a:pt x="48" y="0"/>
                    <a:pt x="106" y="0"/>
                  </a:cubicBezTo>
                  <a:cubicBezTo>
                    <a:pt x="165" y="0"/>
                    <a:pt x="212" y="48"/>
                    <a:pt x="212" y="106"/>
                  </a:cubicBezTo>
                  <a:cubicBezTo>
                    <a:pt x="212" y="165"/>
                    <a:pt x="165" y="212"/>
                    <a:pt x="106" y="212"/>
                  </a:cubicBezTo>
                  <a:close/>
                  <a:moveTo>
                    <a:pt x="106" y="20"/>
                  </a:moveTo>
                  <a:cubicBezTo>
                    <a:pt x="59" y="20"/>
                    <a:pt x="20" y="59"/>
                    <a:pt x="20" y="106"/>
                  </a:cubicBezTo>
                  <a:cubicBezTo>
                    <a:pt x="20" y="154"/>
                    <a:pt x="59" y="192"/>
                    <a:pt x="106" y="192"/>
                  </a:cubicBezTo>
                  <a:cubicBezTo>
                    <a:pt x="154" y="192"/>
                    <a:pt x="192" y="154"/>
                    <a:pt x="192" y="106"/>
                  </a:cubicBezTo>
                  <a:cubicBezTo>
                    <a:pt x="192" y="59"/>
                    <a:pt x="154" y="20"/>
                    <a:pt x="106" y="20"/>
                  </a:cubicBezTo>
                  <a:close/>
                </a:path>
              </a:pathLst>
            </a:custGeom>
            <a:solidFill>
              <a:srgbClr val="ED7D31"/>
            </a:solidFill>
            <a:ln>
              <a:noFill/>
            </a:ln>
          </p:spPr>
          <p:txBody>
            <a:bodyPr vert="horz" wrap="square" lIns="182843" tIns="91422" rIns="182843" bIns="91422" numCol="1" anchor="t" anchorCtr="0" compatLnSpc="1">
              <a:prstTxWarp prst="textNoShape">
                <a:avLst/>
              </a:prstTxWarp>
            </a:bodyPr>
            <a:lstStyle/>
            <a:p>
              <a:endParaRPr lang="id-ID" sz="3600" dirty="0">
                <a:solidFill>
                  <a:srgbClr val="2264AF"/>
                </a:solidFill>
                <a:latin typeface="Lato" panose="020F0502020204030203" pitchFamily="34" charset="0"/>
                <a:ea typeface="Lato" panose="020F0502020204030203" pitchFamily="34" charset="0"/>
                <a:cs typeface="Lato" panose="020F0502020204030203" pitchFamily="34" charset="0"/>
              </a:endParaRPr>
            </a:p>
          </p:txBody>
        </p:sp>
        <p:sp>
          <p:nvSpPr>
            <p:cNvPr id="59" name="Round Same Side Corner Rectangle 58">
              <a:extLst>
                <a:ext uri="{FF2B5EF4-FFF2-40B4-BE49-F238E27FC236}">
                  <a16:creationId xmlns:a16="http://schemas.microsoft.com/office/drawing/2014/main" id="{0932153D-B35B-B642-8213-284A52E1AB10}"/>
                </a:ext>
              </a:extLst>
            </p:cNvPr>
            <p:cNvSpPr/>
            <p:nvPr/>
          </p:nvSpPr>
          <p:spPr>
            <a:xfrm flipH="1">
              <a:off x="4068181" y="4636971"/>
              <a:ext cx="120453" cy="1003173"/>
            </a:xfrm>
            <a:prstGeom prst="round2SameRect">
              <a:avLst>
                <a:gd name="adj1" fmla="val 50000"/>
                <a:gd name="adj2" fmla="val 50000"/>
              </a:avLst>
            </a:prstGeom>
            <a:solidFill>
              <a:srgbClr val="ED7D31"/>
            </a:solidFill>
            <a:ln>
              <a:noFill/>
            </a:ln>
          </p:spPr>
          <p:style>
            <a:lnRef idx="2">
              <a:schemeClr val="accent1">
                <a:shade val="50000"/>
              </a:schemeClr>
            </a:lnRef>
            <a:fillRef idx="1">
              <a:schemeClr val="accent1"/>
            </a:fillRef>
            <a:effectRef idx="0">
              <a:schemeClr val="accent1"/>
            </a:effectRef>
            <a:fontRef idx="minor">
              <a:schemeClr val="lt1"/>
            </a:fontRef>
          </p:style>
          <p:txBody>
            <a:bodyPr lIns="219419" tIns="109710" rIns="219419" bIns="109710" rtlCol="0" anchor="ctr"/>
            <a:lstStyle/>
            <a:p>
              <a:pPr algn="ctr"/>
              <a:endParaRPr lang="bg-BG" sz="3600" dirty="0">
                <a:solidFill>
                  <a:srgbClr val="2264AF"/>
                </a:solidFill>
                <a:latin typeface="Lato" panose="020F0502020204030203" pitchFamily="34" charset="0"/>
                <a:ea typeface="Lato" panose="020F0502020204030203" pitchFamily="34" charset="0"/>
                <a:cs typeface="Lato" panose="020F0502020204030203" pitchFamily="34" charset="0"/>
              </a:endParaRPr>
            </a:p>
          </p:txBody>
        </p:sp>
        <p:pic>
          <p:nvPicPr>
            <p:cNvPr id="60" name="Imagen 59">
              <a:extLst>
                <a:ext uri="{FF2B5EF4-FFF2-40B4-BE49-F238E27FC236}">
                  <a16:creationId xmlns:a16="http://schemas.microsoft.com/office/drawing/2014/main" id="{F4252681-BA0C-6B4B-BDD6-A667FAF414CA}"/>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911124" y="4919361"/>
              <a:ext cx="558299" cy="451956"/>
            </a:xfrm>
            <a:prstGeom prst="rect">
              <a:avLst/>
            </a:prstGeom>
          </p:spPr>
        </p:pic>
      </p:grpSp>
      <p:grpSp>
        <p:nvGrpSpPr>
          <p:cNvPr id="61" name="Grupo 60">
            <a:extLst>
              <a:ext uri="{FF2B5EF4-FFF2-40B4-BE49-F238E27FC236}">
                <a16:creationId xmlns:a16="http://schemas.microsoft.com/office/drawing/2014/main" id="{180FF953-E06A-8146-BE7C-8A08F3BD3156}"/>
              </a:ext>
            </a:extLst>
          </p:cNvPr>
          <p:cNvGrpSpPr/>
          <p:nvPr/>
        </p:nvGrpSpPr>
        <p:grpSpPr>
          <a:xfrm>
            <a:off x="1102489" y="7687089"/>
            <a:ext cx="13311780" cy="1200329"/>
            <a:chOff x="13786754" y="9317529"/>
            <a:chExt cx="13311780" cy="1200329"/>
          </a:xfrm>
        </p:grpSpPr>
        <p:sp>
          <p:nvSpPr>
            <p:cNvPr id="62" name="Freeform 7">
              <a:extLst>
                <a:ext uri="{FF2B5EF4-FFF2-40B4-BE49-F238E27FC236}">
                  <a16:creationId xmlns:a16="http://schemas.microsoft.com/office/drawing/2014/main" id="{2D3C894B-CE3D-2C4A-ACF5-F3D00B288E35}"/>
                </a:ext>
              </a:extLst>
            </p:cNvPr>
            <p:cNvSpPr>
              <a:spLocks noEditPoints="1"/>
            </p:cNvSpPr>
            <p:nvPr/>
          </p:nvSpPr>
          <p:spPr bwMode="auto">
            <a:xfrm>
              <a:off x="13786754" y="9320970"/>
              <a:ext cx="1011305" cy="1011567"/>
            </a:xfrm>
            <a:custGeom>
              <a:avLst/>
              <a:gdLst>
                <a:gd name="T0" fmla="*/ 106 w 212"/>
                <a:gd name="T1" fmla="*/ 212 h 212"/>
                <a:gd name="T2" fmla="*/ 0 w 212"/>
                <a:gd name="T3" fmla="*/ 106 h 212"/>
                <a:gd name="T4" fmla="*/ 106 w 212"/>
                <a:gd name="T5" fmla="*/ 0 h 212"/>
                <a:gd name="T6" fmla="*/ 212 w 212"/>
                <a:gd name="T7" fmla="*/ 106 h 212"/>
                <a:gd name="T8" fmla="*/ 106 w 212"/>
                <a:gd name="T9" fmla="*/ 212 h 212"/>
                <a:gd name="T10" fmla="*/ 106 w 212"/>
                <a:gd name="T11" fmla="*/ 20 h 212"/>
                <a:gd name="T12" fmla="*/ 20 w 212"/>
                <a:gd name="T13" fmla="*/ 106 h 212"/>
                <a:gd name="T14" fmla="*/ 106 w 212"/>
                <a:gd name="T15" fmla="*/ 192 h 212"/>
                <a:gd name="T16" fmla="*/ 192 w 212"/>
                <a:gd name="T17" fmla="*/ 106 h 212"/>
                <a:gd name="T18" fmla="*/ 106 w 212"/>
                <a:gd name="T19" fmla="*/ 20 h 2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12" h="212">
                  <a:moveTo>
                    <a:pt x="106" y="212"/>
                  </a:moveTo>
                  <a:cubicBezTo>
                    <a:pt x="48" y="212"/>
                    <a:pt x="0" y="165"/>
                    <a:pt x="0" y="106"/>
                  </a:cubicBezTo>
                  <a:cubicBezTo>
                    <a:pt x="0" y="48"/>
                    <a:pt x="48" y="0"/>
                    <a:pt x="106" y="0"/>
                  </a:cubicBezTo>
                  <a:cubicBezTo>
                    <a:pt x="165" y="0"/>
                    <a:pt x="212" y="48"/>
                    <a:pt x="212" y="106"/>
                  </a:cubicBezTo>
                  <a:cubicBezTo>
                    <a:pt x="212" y="165"/>
                    <a:pt x="165" y="212"/>
                    <a:pt x="106" y="212"/>
                  </a:cubicBezTo>
                  <a:close/>
                  <a:moveTo>
                    <a:pt x="106" y="20"/>
                  </a:moveTo>
                  <a:cubicBezTo>
                    <a:pt x="59" y="20"/>
                    <a:pt x="20" y="59"/>
                    <a:pt x="20" y="106"/>
                  </a:cubicBezTo>
                  <a:cubicBezTo>
                    <a:pt x="20" y="154"/>
                    <a:pt x="59" y="192"/>
                    <a:pt x="106" y="192"/>
                  </a:cubicBezTo>
                  <a:cubicBezTo>
                    <a:pt x="154" y="192"/>
                    <a:pt x="192" y="154"/>
                    <a:pt x="192" y="106"/>
                  </a:cubicBezTo>
                  <a:cubicBezTo>
                    <a:pt x="192" y="59"/>
                    <a:pt x="154" y="20"/>
                    <a:pt x="106" y="20"/>
                  </a:cubicBezTo>
                  <a:close/>
                </a:path>
              </a:pathLst>
            </a:custGeom>
            <a:solidFill>
              <a:srgbClr val="6AAA7F"/>
            </a:solidFill>
            <a:ln>
              <a:noFill/>
            </a:ln>
          </p:spPr>
          <p:txBody>
            <a:bodyPr vert="horz" wrap="square" lIns="182843" tIns="91422" rIns="182843" bIns="91422" numCol="1" anchor="t" anchorCtr="0" compatLnSpc="1">
              <a:prstTxWarp prst="textNoShape">
                <a:avLst/>
              </a:prstTxWarp>
            </a:bodyPr>
            <a:lstStyle/>
            <a:p>
              <a:endParaRPr lang="id-ID" sz="3600" dirty="0">
                <a:solidFill>
                  <a:srgbClr val="2264AF"/>
                </a:solidFill>
                <a:latin typeface="Lato" panose="020F0502020204030203" pitchFamily="34" charset="0"/>
                <a:ea typeface="Lato" panose="020F0502020204030203" pitchFamily="34" charset="0"/>
                <a:cs typeface="Lato" panose="020F0502020204030203" pitchFamily="34" charset="0"/>
              </a:endParaRPr>
            </a:p>
          </p:txBody>
        </p:sp>
        <p:sp>
          <p:nvSpPr>
            <p:cNvPr id="63" name="Round Same Side Corner Rectangle 58">
              <a:extLst>
                <a:ext uri="{FF2B5EF4-FFF2-40B4-BE49-F238E27FC236}">
                  <a16:creationId xmlns:a16="http://schemas.microsoft.com/office/drawing/2014/main" id="{35F080A5-0BE6-CE41-A6F6-06C76BBE03C0}"/>
                </a:ext>
              </a:extLst>
            </p:cNvPr>
            <p:cNvSpPr/>
            <p:nvPr/>
          </p:nvSpPr>
          <p:spPr>
            <a:xfrm flipH="1">
              <a:off x="15166522" y="9337244"/>
              <a:ext cx="120453" cy="1003173"/>
            </a:xfrm>
            <a:prstGeom prst="round2SameRect">
              <a:avLst>
                <a:gd name="adj1" fmla="val 50000"/>
                <a:gd name="adj2" fmla="val 50000"/>
              </a:avLst>
            </a:prstGeom>
            <a:solidFill>
              <a:srgbClr val="6AAA7F"/>
            </a:solidFill>
            <a:ln>
              <a:noFill/>
            </a:ln>
          </p:spPr>
          <p:style>
            <a:lnRef idx="2">
              <a:schemeClr val="accent1">
                <a:shade val="50000"/>
              </a:schemeClr>
            </a:lnRef>
            <a:fillRef idx="1">
              <a:schemeClr val="accent1"/>
            </a:fillRef>
            <a:effectRef idx="0">
              <a:schemeClr val="accent1"/>
            </a:effectRef>
            <a:fontRef idx="minor">
              <a:schemeClr val="lt1"/>
            </a:fontRef>
          </p:style>
          <p:txBody>
            <a:bodyPr lIns="219419" tIns="109710" rIns="219419" bIns="109710" rtlCol="0" anchor="ctr"/>
            <a:lstStyle/>
            <a:p>
              <a:pPr algn="ctr"/>
              <a:endParaRPr lang="bg-BG" sz="3600" dirty="0">
                <a:solidFill>
                  <a:srgbClr val="2264AF"/>
                </a:solidFill>
                <a:latin typeface="Lato" panose="020F0502020204030203" pitchFamily="34" charset="0"/>
                <a:ea typeface="Lato" panose="020F0502020204030203" pitchFamily="34" charset="0"/>
                <a:cs typeface="Lato" panose="020F0502020204030203" pitchFamily="34" charset="0"/>
              </a:endParaRPr>
            </a:p>
          </p:txBody>
        </p:sp>
        <p:sp>
          <p:nvSpPr>
            <p:cNvPr id="64" name="CuadroTexto 63">
              <a:extLst>
                <a:ext uri="{FF2B5EF4-FFF2-40B4-BE49-F238E27FC236}">
                  <a16:creationId xmlns:a16="http://schemas.microsoft.com/office/drawing/2014/main" id="{082F8499-C007-C84D-BF88-272766C03B0F}"/>
                </a:ext>
              </a:extLst>
            </p:cNvPr>
            <p:cNvSpPr txBox="1"/>
            <p:nvPr/>
          </p:nvSpPr>
          <p:spPr>
            <a:xfrm>
              <a:off x="15670408" y="9317529"/>
              <a:ext cx="11428126" cy="1200329"/>
            </a:xfrm>
            <a:prstGeom prst="rect">
              <a:avLst/>
            </a:prstGeom>
            <a:noFill/>
          </p:spPr>
          <p:txBody>
            <a:bodyPr wrap="square" rtlCol="0">
              <a:spAutoFit/>
            </a:bodyPr>
            <a:lstStyle/>
            <a:p>
              <a:r>
                <a:rPr lang="es-ES" sz="3600" b="1" dirty="0">
                  <a:solidFill>
                    <a:srgbClr val="6AAA7F"/>
                  </a:solidFill>
                  <a:latin typeface="Lato" panose="020F0502020204030203" pitchFamily="34" charset="0"/>
                  <a:ea typeface="Lato" panose="020F0502020204030203" pitchFamily="34" charset="0"/>
                  <a:cs typeface="Lato" panose="020F0502020204030203" pitchFamily="34" charset="0"/>
                </a:rPr>
                <a:t>Que en ella no laboren más de cinco trabajadores extraños a la familia. </a:t>
              </a:r>
            </a:p>
          </p:txBody>
        </p:sp>
        <p:pic>
          <p:nvPicPr>
            <p:cNvPr id="65" name="Imagen 64">
              <a:extLst>
                <a:ext uri="{FF2B5EF4-FFF2-40B4-BE49-F238E27FC236}">
                  <a16:creationId xmlns:a16="http://schemas.microsoft.com/office/drawing/2014/main" id="{BC374DF0-D6F9-F14F-938A-8F261F2A6919}"/>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3980781" y="9615043"/>
              <a:ext cx="603533" cy="495616"/>
            </a:xfrm>
            <a:prstGeom prst="rect">
              <a:avLst/>
            </a:prstGeom>
          </p:spPr>
        </p:pic>
      </p:grpSp>
      <p:grpSp>
        <p:nvGrpSpPr>
          <p:cNvPr id="66" name="Grupo 65">
            <a:extLst>
              <a:ext uri="{FF2B5EF4-FFF2-40B4-BE49-F238E27FC236}">
                <a16:creationId xmlns:a16="http://schemas.microsoft.com/office/drawing/2014/main" id="{D0359902-378A-CA4E-A74E-E6B0B36DFCB7}"/>
              </a:ext>
            </a:extLst>
          </p:cNvPr>
          <p:cNvGrpSpPr/>
          <p:nvPr/>
        </p:nvGrpSpPr>
        <p:grpSpPr>
          <a:xfrm>
            <a:off x="1102489" y="5685779"/>
            <a:ext cx="14076551" cy="1207497"/>
            <a:chOff x="1102489" y="6285118"/>
            <a:chExt cx="14076551" cy="1207497"/>
          </a:xfrm>
        </p:grpSpPr>
        <p:sp>
          <p:nvSpPr>
            <p:cNvPr id="67" name="Freeform 7">
              <a:extLst>
                <a:ext uri="{FF2B5EF4-FFF2-40B4-BE49-F238E27FC236}">
                  <a16:creationId xmlns:a16="http://schemas.microsoft.com/office/drawing/2014/main" id="{97FCA35A-0078-5047-9C50-588E0F8CCDBA}"/>
                </a:ext>
              </a:extLst>
            </p:cNvPr>
            <p:cNvSpPr>
              <a:spLocks noEditPoints="1"/>
            </p:cNvSpPr>
            <p:nvPr/>
          </p:nvSpPr>
          <p:spPr bwMode="auto">
            <a:xfrm>
              <a:off x="1102489" y="6285118"/>
              <a:ext cx="1011305" cy="1011567"/>
            </a:xfrm>
            <a:custGeom>
              <a:avLst/>
              <a:gdLst>
                <a:gd name="T0" fmla="*/ 106 w 212"/>
                <a:gd name="T1" fmla="*/ 212 h 212"/>
                <a:gd name="T2" fmla="*/ 0 w 212"/>
                <a:gd name="T3" fmla="*/ 106 h 212"/>
                <a:gd name="T4" fmla="*/ 106 w 212"/>
                <a:gd name="T5" fmla="*/ 0 h 212"/>
                <a:gd name="T6" fmla="*/ 212 w 212"/>
                <a:gd name="T7" fmla="*/ 106 h 212"/>
                <a:gd name="T8" fmla="*/ 106 w 212"/>
                <a:gd name="T9" fmla="*/ 212 h 212"/>
                <a:gd name="T10" fmla="*/ 106 w 212"/>
                <a:gd name="T11" fmla="*/ 20 h 212"/>
                <a:gd name="T12" fmla="*/ 20 w 212"/>
                <a:gd name="T13" fmla="*/ 106 h 212"/>
                <a:gd name="T14" fmla="*/ 106 w 212"/>
                <a:gd name="T15" fmla="*/ 192 h 212"/>
                <a:gd name="T16" fmla="*/ 192 w 212"/>
                <a:gd name="T17" fmla="*/ 106 h 212"/>
                <a:gd name="T18" fmla="*/ 106 w 212"/>
                <a:gd name="T19" fmla="*/ 20 h 2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12" h="212">
                  <a:moveTo>
                    <a:pt x="106" y="212"/>
                  </a:moveTo>
                  <a:cubicBezTo>
                    <a:pt x="48" y="212"/>
                    <a:pt x="0" y="165"/>
                    <a:pt x="0" y="106"/>
                  </a:cubicBezTo>
                  <a:cubicBezTo>
                    <a:pt x="0" y="48"/>
                    <a:pt x="48" y="0"/>
                    <a:pt x="106" y="0"/>
                  </a:cubicBezTo>
                  <a:cubicBezTo>
                    <a:pt x="165" y="0"/>
                    <a:pt x="212" y="48"/>
                    <a:pt x="212" y="106"/>
                  </a:cubicBezTo>
                  <a:cubicBezTo>
                    <a:pt x="212" y="165"/>
                    <a:pt x="165" y="212"/>
                    <a:pt x="106" y="212"/>
                  </a:cubicBezTo>
                  <a:close/>
                  <a:moveTo>
                    <a:pt x="106" y="20"/>
                  </a:moveTo>
                  <a:cubicBezTo>
                    <a:pt x="59" y="20"/>
                    <a:pt x="20" y="59"/>
                    <a:pt x="20" y="106"/>
                  </a:cubicBezTo>
                  <a:cubicBezTo>
                    <a:pt x="20" y="154"/>
                    <a:pt x="59" y="192"/>
                    <a:pt x="106" y="192"/>
                  </a:cubicBezTo>
                  <a:cubicBezTo>
                    <a:pt x="154" y="192"/>
                    <a:pt x="192" y="154"/>
                    <a:pt x="192" y="106"/>
                  </a:cubicBezTo>
                  <a:cubicBezTo>
                    <a:pt x="192" y="59"/>
                    <a:pt x="154" y="20"/>
                    <a:pt x="106" y="20"/>
                  </a:cubicBezTo>
                  <a:close/>
                </a:path>
              </a:pathLst>
            </a:custGeom>
            <a:solidFill>
              <a:srgbClr val="6A4A93"/>
            </a:solidFill>
            <a:ln>
              <a:noFill/>
            </a:ln>
          </p:spPr>
          <p:txBody>
            <a:bodyPr vert="horz" wrap="square" lIns="182843" tIns="91422" rIns="182843" bIns="91422" numCol="1" anchor="t" anchorCtr="0" compatLnSpc="1">
              <a:prstTxWarp prst="textNoShape">
                <a:avLst/>
              </a:prstTxWarp>
            </a:bodyPr>
            <a:lstStyle/>
            <a:p>
              <a:endParaRPr lang="id-ID" sz="3600" dirty="0">
                <a:solidFill>
                  <a:srgbClr val="2264AF"/>
                </a:solidFill>
                <a:latin typeface="Lato" panose="020F0502020204030203" pitchFamily="34" charset="0"/>
                <a:ea typeface="Lato" panose="020F0502020204030203" pitchFamily="34" charset="0"/>
                <a:cs typeface="Lato" panose="020F0502020204030203" pitchFamily="34" charset="0"/>
              </a:endParaRPr>
            </a:p>
          </p:txBody>
        </p:sp>
        <p:sp>
          <p:nvSpPr>
            <p:cNvPr id="68" name="Round Same Side Corner Rectangle 58">
              <a:extLst>
                <a:ext uri="{FF2B5EF4-FFF2-40B4-BE49-F238E27FC236}">
                  <a16:creationId xmlns:a16="http://schemas.microsoft.com/office/drawing/2014/main" id="{26F896F0-E91C-5A49-82B8-EC53AE3B1CCE}"/>
                </a:ext>
              </a:extLst>
            </p:cNvPr>
            <p:cNvSpPr/>
            <p:nvPr/>
          </p:nvSpPr>
          <p:spPr>
            <a:xfrm flipH="1">
              <a:off x="2482257" y="6301392"/>
              <a:ext cx="120453" cy="1003173"/>
            </a:xfrm>
            <a:prstGeom prst="round2SameRect">
              <a:avLst>
                <a:gd name="adj1" fmla="val 50000"/>
                <a:gd name="adj2" fmla="val 50000"/>
              </a:avLst>
            </a:prstGeom>
            <a:solidFill>
              <a:srgbClr val="6A4A93"/>
            </a:solidFill>
            <a:ln>
              <a:noFill/>
            </a:ln>
          </p:spPr>
          <p:style>
            <a:lnRef idx="2">
              <a:schemeClr val="accent1">
                <a:shade val="50000"/>
              </a:schemeClr>
            </a:lnRef>
            <a:fillRef idx="1">
              <a:schemeClr val="accent1"/>
            </a:fillRef>
            <a:effectRef idx="0">
              <a:schemeClr val="accent1"/>
            </a:effectRef>
            <a:fontRef idx="minor">
              <a:schemeClr val="lt1"/>
            </a:fontRef>
          </p:style>
          <p:txBody>
            <a:bodyPr lIns="219419" tIns="109710" rIns="219419" bIns="109710" rtlCol="0" anchor="ctr"/>
            <a:lstStyle/>
            <a:p>
              <a:pPr algn="ctr"/>
              <a:endParaRPr lang="bg-BG" sz="3600" dirty="0">
                <a:solidFill>
                  <a:srgbClr val="2264AF"/>
                </a:solidFill>
                <a:latin typeface="Lato" panose="020F0502020204030203" pitchFamily="34" charset="0"/>
                <a:ea typeface="Lato" panose="020F0502020204030203" pitchFamily="34" charset="0"/>
                <a:cs typeface="Lato" panose="020F0502020204030203" pitchFamily="34" charset="0"/>
              </a:endParaRPr>
            </a:p>
          </p:txBody>
        </p:sp>
        <p:sp>
          <p:nvSpPr>
            <p:cNvPr id="69" name="CuadroTexto 68">
              <a:extLst>
                <a:ext uri="{FF2B5EF4-FFF2-40B4-BE49-F238E27FC236}">
                  <a16:creationId xmlns:a16="http://schemas.microsoft.com/office/drawing/2014/main" id="{EB265C04-31DC-C14E-BCB6-E1C3A03D2824}"/>
                </a:ext>
              </a:extLst>
            </p:cNvPr>
            <p:cNvSpPr txBox="1"/>
            <p:nvPr/>
          </p:nvSpPr>
          <p:spPr>
            <a:xfrm>
              <a:off x="2986142" y="6292286"/>
              <a:ext cx="12192898" cy="1200329"/>
            </a:xfrm>
            <a:prstGeom prst="rect">
              <a:avLst/>
            </a:prstGeom>
            <a:noFill/>
          </p:spPr>
          <p:txBody>
            <a:bodyPr wrap="square" rtlCol="0">
              <a:spAutoFit/>
            </a:bodyPr>
            <a:lstStyle/>
            <a:p>
              <a:r>
                <a:rPr lang="es-ES" sz="3600" b="1" dirty="0">
                  <a:solidFill>
                    <a:srgbClr val="6A4A93"/>
                  </a:solidFill>
                  <a:latin typeface="Lato" panose="020F0502020204030203" pitchFamily="34" charset="0"/>
                  <a:ea typeface="Lato" panose="020F0502020204030203" pitchFamily="34" charset="0"/>
                  <a:cs typeface="Lato" panose="020F0502020204030203" pitchFamily="34" charset="0"/>
                </a:rPr>
                <a:t>Que la actividad económica que constituya su giro se ejerza en la casa habitación familiar.</a:t>
              </a:r>
            </a:p>
          </p:txBody>
        </p:sp>
        <p:pic>
          <p:nvPicPr>
            <p:cNvPr id="70" name="Imagen 69">
              <a:extLst>
                <a:ext uri="{FF2B5EF4-FFF2-40B4-BE49-F238E27FC236}">
                  <a16:creationId xmlns:a16="http://schemas.microsoft.com/office/drawing/2014/main" id="{5A1C7DD0-8D3B-124C-8DA2-59AE98BA79AD}"/>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1321113" y="6582700"/>
              <a:ext cx="562386" cy="455265"/>
            </a:xfrm>
            <a:prstGeom prst="rect">
              <a:avLst/>
            </a:prstGeom>
          </p:spPr>
        </p:pic>
      </p:grpSp>
      <p:grpSp>
        <p:nvGrpSpPr>
          <p:cNvPr id="71" name="Grupo 70">
            <a:extLst>
              <a:ext uri="{FF2B5EF4-FFF2-40B4-BE49-F238E27FC236}">
                <a16:creationId xmlns:a16="http://schemas.microsoft.com/office/drawing/2014/main" id="{8F39E3D4-2D21-F545-94B1-9112281E7855}"/>
              </a:ext>
            </a:extLst>
          </p:cNvPr>
          <p:cNvGrpSpPr/>
          <p:nvPr/>
        </p:nvGrpSpPr>
        <p:grpSpPr>
          <a:xfrm>
            <a:off x="1102489" y="9606634"/>
            <a:ext cx="12995896" cy="3432618"/>
            <a:chOff x="11774119" y="12209468"/>
            <a:chExt cx="12995896" cy="3432618"/>
          </a:xfrm>
        </p:grpSpPr>
        <p:sp>
          <p:nvSpPr>
            <p:cNvPr id="72" name="Freeform 7">
              <a:extLst>
                <a:ext uri="{FF2B5EF4-FFF2-40B4-BE49-F238E27FC236}">
                  <a16:creationId xmlns:a16="http://schemas.microsoft.com/office/drawing/2014/main" id="{5B84870A-C5BA-A74D-94E6-F0D1625A1CB4}"/>
                </a:ext>
              </a:extLst>
            </p:cNvPr>
            <p:cNvSpPr>
              <a:spLocks noEditPoints="1"/>
            </p:cNvSpPr>
            <p:nvPr/>
          </p:nvSpPr>
          <p:spPr bwMode="auto">
            <a:xfrm>
              <a:off x="11774119" y="12209468"/>
              <a:ext cx="1011305" cy="1011567"/>
            </a:xfrm>
            <a:custGeom>
              <a:avLst/>
              <a:gdLst>
                <a:gd name="T0" fmla="*/ 106 w 212"/>
                <a:gd name="T1" fmla="*/ 212 h 212"/>
                <a:gd name="T2" fmla="*/ 0 w 212"/>
                <a:gd name="T3" fmla="*/ 106 h 212"/>
                <a:gd name="T4" fmla="*/ 106 w 212"/>
                <a:gd name="T5" fmla="*/ 0 h 212"/>
                <a:gd name="T6" fmla="*/ 212 w 212"/>
                <a:gd name="T7" fmla="*/ 106 h 212"/>
                <a:gd name="T8" fmla="*/ 106 w 212"/>
                <a:gd name="T9" fmla="*/ 212 h 212"/>
                <a:gd name="T10" fmla="*/ 106 w 212"/>
                <a:gd name="T11" fmla="*/ 20 h 212"/>
                <a:gd name="T12" fmla="*/ 20 w 212"/>
                <a:gd name="T13" fmla="*/ 106 h 212"/>
                <a:gd name="T14" fmla="*/ 106 w 212"/>
                <a:gd name="T15" fmla="*/ 192 h 212"/>
                <a:gd name="T16" fmla="*/ 192 w 212"/>
                <a:gd name="T17" fmla="*/ 106 h 212"/>
                <a:gd name="T18" fmla="*/ 106 w 212"/>
                <a:gd name="T19" fmla="*/ 20 h 2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12" h="212">
                  <a:moveTo>
                    <a:pt x="106" y="212"/>
                  </a:moveTo>
                  <a:cubicBezTo>
                    <a:pt x="48" y="212"/>
                    <a:pt x="0" y="165"/>
                    <a:pt x="0" y="106"/>
                  </a:cubicBezTo>
                  <a:cubicBezTo>
                    <a:pt x="0" y="48"/>
                    <a:pt x="48" y="0"/>
                    <a:pt x="106" y="0"/>
                  </a:cubicBezTo>
                  <a:cubicBezTo>
                    <a:pt x="165" y="0"/>
                    <a:pt x="212" y="48"/>
                    <a:pt x="212" y="106"/>
                  </a:cubicBezTo>
                  <a:cubicBezTo>
                    <a:pt x="212" y="165"/>
                    <a:pt x="165" y="212"/>
                    <a:pt x="106" y="212"/>
                  </a:cubicBezTo>
                  <a:close/>
                  <a:moveTo>
                    <a:pt x="106" y="20"/>
                  </a:moveTo>
                  <a:cubicBezTo>
                    <a:pt x="59" y="20"/>
                    <a:pt x="20" y="59"/>
                    <a:pt x="20" y="106"/>
                  </a:cubicBezTo>
                  <a:cubicBezTo>
                    <a:pt x="20" y="154"/>
                    <a:pt x="59" y="192"/>
                    <a:pt x="106" y="192"/>
                  </a:cubicBezTo>
                  <a:cubicBezTo>
                    <a:pt x="154" y="192"/>
                    <a:pt x="192" y="154"/>
                    <a:pt x="192" y="106"/>
                  </a:cubicBezTo>
                  <a:cubicBezTo>
                    <a:pt x="192" y="59"/>
                    <a:pt x="154" y="20"/>
                    <a:pt x="106" y="20"/>
                  </a:cubicBezTo>
                  <a:close/>
                </a:path>
              </a:pathLst>
            </a:custGeom>
            <a:solidFill>
              <a:srgbClr val="E85B60"/>
            </a:solidFill>
            <a:ln>
              <a:noFill/>
            </a:ln>
          </p:spPr>
          <p:txBody>
            <a:bodyPr vert="horz" wrap="square" lIns="182843" tIns="91422" rIns="182843" bIns="91422" numCol="1" anchor="t" anchorCtr="0" compatLnSpc="1">
              <a:prstTxWarp prst="textNoShape">
                <a:avLst/>
              </a:prstTxWarp>
            </a:bodyPr>
            <a:lstStyle/>
            <a:p>
              <a:endParaRPr lang="id-ID" sz="3600" dirty="0">
                <a:solidFill>
                  <a:srgbClr val="E85B60"/>
                </a:solidFill>
                <a:latin typeface="Lato" panose="020F0502020204030203" pitchFamily="34" charset="0"/>
                <a:ea typeface="Lato" panose="020F0502020204030203" pitchFamily="34" charset="0"/>
                <a:cs typeface="Lato" panose="020F0502020204030203" pitchFamily="34" charset="0"/>
              </a:endParaRPr>
            </a:p>
          </p:txBody>
        </p:sp>
        <p:sp>
          <p:nvSpPr>
            <p:cNvPr id="73" name="Round Same Side Corner Rectangle 58">
              <a:extLst>
                <a:ext uri="{FF2B5EF4-FFF2-40B4-BE49-F238E27FC236}">
                  <a16:creationId xmlns:a16="http://schemas.microsoft.com/office/drawing/2014/main" id="{75FE4915-5C19-4A4C-8B0F-7B9B78A4BCEA}"/>
                </a:ext>
              </a:extLst>
            </p:cNvPr>
            <p:cNvSpPr/>
            <p:nvPr/>
          </p:nvSpPr>
          <p:spPr>
            <a:xfrm flipH="1">
              <a:off x="13153887" y="12225742"/>
              <a:ext cx="120453" cy="1003173"/>
            </a:xfrm>
            <a:prstGeom prst="round2SameRect">
              <a:avLst>
                <a:gd name="adj1" fmla="val 50000"/>
                <a:gd name="adj2" fmla="val 50000"/>
              </a:avLst>
            </a:prstGeom>
            <a:solidFill>
              <a:srgbClr val="E85B60"/>
            </a:solidFill>
            <a:ln>
              <a:noFill/>
            </a:ln>
          </p:spPr>
          <p:style>
            <a:lnRef idx="2">
              <a:schemeClr val="accent1">
                <a:shade val="50000"/>
              </a:schemeClr>
            </a:lnRef>
            <a:fillRef idx="1">
              <a:schemeClr val="accent1"/>
            </a:fillRef>
            <a:effectRef idx="0">
              <a:schemeClr val="accent1"/>
            </a:effectRef>
            <a:fontRef idx="minor">
              <a:schemeClr val="lt1"/>
            </a:fontRef>
          </p:style>
          <p:txBody>
            <a:bodyPr lIns="219419" tIns="109710" rIns="219419" bIns="109710" rtlCol="0" anchor="ctr"/>
            <a:lstStyle/>
            <a:p>
              <a:pPr algn="ctr"/>
              <a:endParaRPr lang="bg-BG" sz="3600" dirty="0">
                <a:solidFill>
                  <a:srgbClr val="2264AF"/>
                </a:solidFill>
                <a:latin typeface="Lato" panose="020F0502020204030203" pitchFamily="34" charset="0"/>
                <a:ea typeface="Lato" panose="020F0502020204030203" pitchFamily="34" charset="0"/>
                <a:cs typeface="Lato" panose="020F0502020204030203" pitchFamily="34" charset="0"/>
              </a:endParaRPr>
            </a:p>
          </p:txBody>
        </p:sp>
        <p:sp>
          <p:nvSpPr>
            <p:cNvPr id="74" name="CuadroTexto 73">
              <a:extLst>
                <a:ext uri="{FF2B5EF4-FFF2-40B4-BE49-F238E27FC236}">
                  <a16:creationId xmlns:a16="http://schemas.microsoft.com/office/drawing/2014/main" id="{B0D8B215-5552-DC4D-A826-D0F8448A1A91}"/>
                </a:ext>
              </a:extLst>
            </p:cNvPr>
            <p:cNvSpPr txBox="1"/>
            <p:nvPr/>
          </p:nvSpPr>
          <p:spPr>
            <a:xfrm>
              <a:off x="13657771" y="12225766"/>
              <a:ext cx="11112244" cy="3416320"/>
            </a:xfrm>
            <a:prstGeom prst="rect">
              <a:avLst/>
            </a:prstGeom>
            <a:noFill/>
          </p:spPr>
          <p:txBody>
            <a:bodyPr wrap="square" rtlCol="0">
              <a:spAutoFit/>
            </a:bodyPr>
            <a:lstStyle/>
            <a:p>
              <a:r>
                <a:rPr lang="es-ES" sz="3600" b="1" dirty="0">
                  <a:solidFill>
                    <a:srgbClr val="E65A5F"/>
                  </a:solidFill>
                  <a:latin typeface="Lato" panose="020F0502020204030203" pitchFamily="34" charset="0"/>
                  <a:ea typeface="Lato" panose="020F0502020204030203" pitchFamily="34" charset="0"/>
                  <a:cs typeface="Lato" panose="020F0502020204030203" pitchFamily="34" charset="0"/>
                </a:rPr>
                <a:t>Que sus activos productivos, sin considerar el valor del inmueble en que funciona, no excedan las 1.000 unidades de fomento. (Los activos productivos hacen referencia a las instalaciones, herramientas, materias primas e insumos que sirven para la producción de bienes y servicios.)</a:t>
              </a:r>
            </a:p>
          </p:txBody>
        </p:sp>
        <p:pic>
          <p:nvPicPr>
            <p:cNvPr id="75" name="Imagen 74">
              <a:extLst>
                <a:ext uri="{FF2B5EF4-FFF2-40B4-BE49-F238E27FC236}">
                  <a16:creationId xmlns:a16="http://schemas.microsoft.com/office/drawing/2014/main" id="{3B12066F-A6FC-FE4F-B2BE-97F576218F72}"/>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12022151" y="12534989"/>
              <a:ext cx="547939" cy="449963"/>
            </a:xfrm>
            <a:prstGeom prst="rect">
              <a:avLst/>
            </a:prstGeom>
          </p:spPr>
        </p:pic>
      </p:grpSp>
      <p:grpSp>
        <p:nvGrpSpPr>
          <p:cNvPr id="2" name="Grupo 1">
            <a:extLst>
              <a:ext uri="{FF2B5EF4-FFF2-40B4-BE49-F238E27FC236}">
                <a16:creationId xmlns:a16="http://schemas.microsoft.com/office/drawing/2014/main" id="{1256A6FB-C411-90DC-019F-BEB2000C7D1E}"/>
              </a:ext>
            </a:extLst>
          </p:cNvPr>
          <p:cNvGrpSpPr/>
          <p:nvPr/>
        </p:nvGrpSpPr>
        <p:grpSpPr>
          <a:xfrm>
            <a:off x="14914575" y="9720385"/>
            <a:ext cx="9087008" cy="2869490"/>
            <a:chOff x="1102489" y="6285118"/>
            <a:chExt cx="8836294" cy="2869490"/>
          </a:xfrm>
        </p:grpSpPr>
        <p:sp>
          <p:nvSpPr>
            <p:cNvPr id="3" name="Freeform 7">
              <a:extLst>
                <a:ext uri="{FF2B5EF4-FFF2-40B4-BE49-F238E27FC236}">
                  <a16:creationId xmlns:a16="http://schemas.microsoft.com/office/drawing/2014/main" id="{D2ED1289-3EAC-5987-A821-4EB12CADE4B2}"/>
                </a:ext>
              </a:extLst>
            </p:cNvPr>
            <p:cNvSpPr>
              <a:spLocks noEditPoints="1"/>
            </p:cNvSpPr>
            <p:nvPr/>
          </p:nvSpPr>
          <p:spPr bwMode="auto">
            <a:xfrm>
              <a:off x="1102489" y="6285118"/>
              <a:ext cx="1011305" cy="1011567"/>
            </a:xfrm>
            <a:custGeom>
              <a:avLst/>
              <a:gdLst>
                <a:gd name="T0" fmla="*/ 106 w 212"/>
                <a:gd name="T1" fmla="*/ 212 h 212"/>
                <a:gd name="T2" fmla="*/ 0 w 212"/>
                <a:gd name="T3" fmla="*/ 106 h 212"/>
                <a:gd name="T4" fmla="*/ 106 w 212"/>
                <a:gd name="T5" fmla="*/ 0 h 212"/>
                <a:gd name="T6" fmla="*/ 212 w 212"/>
                <a:gd name="T7" fmla="*/ 106 h 212"/>
                <a:gd name="T8" fmla="*/ 106 w 212"/>
                <a:gd name="T9" fmla="*/ 212 h 212"/>
                <a:gd name="T10" fmla="*/ 106 w 212"/>
                <a:gd name="T11" fmla="*/ 20 h 212"/>
                <a:gd name="T12" fmla="*/ 20 w 212"/>
                <a:gd name="T13" fmla="*/ 106 h 212"/>
                <a:gd name="T14" fmla="*/ 106 w 212"/>
                <a:gd name="T15" fmla="*/ 192 h 212"/>
                <a:gd name="T16" fmla="*/ 192 w 212"/>
                <a:gd name="T17" fmla="*/ 106 h 212"/>
                <a:gd name="T18" fmla="*/ 106 w 212"/>
                <a:gd name="T19" fmla="*/ 20 h 2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12" h="212">
                  <a:moveTo>
                    <a:pt x="106" y="212"/>
                  </a:moveTo>
                  <a:cubicBezTo>
                    <a:pt x="48" y="212"/>
                    <a:pt x="0" y="165"/>
                    <a:pt x="0" y="106"/>
                  </a:cubicBezTo>
                  <a:cubicBezTo>
                    <a:pt x="0" y="48"/>
                    <a:pt x="48" y="0"/>
                    <a:pt x="106" y="0"/>
                  </a:cubicBezTo>
                  <a:cubicBezTo>
                    <a:pt x="165" y="0"/>
                    <a:pt x="212" y="48"/>
                    <a:pt x="212" y="106"/>
                  </a:cubicBezTo>
                  <a:cubicBezTo>
                    <a:pt x="212" y="165"/>
                    <a:pt x="165" y="212"/>
                    <a:pt x="106" y="212"/>
                  </a:cubicBezTo>
                  <a:close/>
                  <a:moveTo>
                    <a:pt x="106" y="20"/>
                  </a:moveTo>
                  <a:cubicBezTo>
                    <a:pt x="59" y="20"/>
                    <a:pt x="20" y="59"/>
                    <a:pt x="20" y="106"/>
                  </a:cubicBezTo>
                  <a:cubicBezTo>
                    <a:pt x="20" y="154"/>
                    <a:pt x="59" y="192"/>
                    <a:pt x="106" y="192"/>
                  </a:cubicBezTo>
                  <a:cubicBezTo>
                    <a:pt x="154" y="192"/>
                    <a:pt x="192" y="154"/>
                    <a:pt x="192" y="106"/>
                  </a:cubicBezTo>
                  <a:cubicBezTo>
                    <a:pt x="192" y="59"/>
                    <a:pt x="154" y="20"/>
                    <a:pt x="106" y="20"/>
                  </a:cubicBezTo>
                  <a:close/>
                </a:path>
              </a:pathLst>
            </a:custGeom>
            <a:solidFill>
              <a:srgbClr val="6A4A93"/>
            </a:solidFill>
            <a:ln>
              <a:noFill/>
            </a:ln>
          </p:spPr>
          <p:txBody>
            <a:bodyPr vert="horz" wrap="square" lIns="182843" tIns="91422" rIns="182843" bIns="91422" numCol="1" anchor="t" anchorCtr="0" compatLnSpc="1">
              <a:prstTxWarp prst="textNoShape">
                <a:avLst/>
              </a:prstTxWarp>
            </a:bodyPr>
            <a:lstStyle/>
            <a:p>
              <a:endParaRPr lang="id-ID" sz="3600" dirty="0">
                <a:solidFill>
                  <a:srgbClr val="2264AF"/>
                </a:solidFill>
                <a:latin typeface="Lato" panose="020F0502020204030203" pitchFamily="34" charset="0"/>
                <a:ea typeface="Lato" panose="020F0502020204030203" pitchFamily="34" charset="0"/>
                <a:cs typeface="Lato" panose="020F0502020204030203" pitchFamily="34" charset="0"/>
              </a:endParaRPr>
            </a:p>
          </p:txBody>
        </p:sp>
        <p:sp>
          <p:nvSpPr>
            <p:cNvPr id="4" name="Round Same Side Corner Rectangle 58">
              <a:extLst>
                <a:ext uri="{FF2B5EF4-FFF2-40B4-BE49-F238E27FC236}">
                  <a16:creationId xmlns:a16="http://schemas.microsoft.com/office/drawing/2014/main" id="{2B105A6B-FA52-8557-3E80-5BF3C1E868EC}"/>
                </a:ext>
              </a:extLst>
            </p:cNvPr>
            <p:cNvSpPr/>
            <p:nvPr/>
          </p:nvSpPr>
          <p:spPr>
            <a:xfrm flipH="1">
              <a:off x="2482257" y="6301392"/>
              <a:ext cx="120453" cy="1003173"/>
            </a:xfrm>
            <a:prstGeom prst="round2SameRect">
              <a:avLst>
                <a:gd name="adj1" fmla="val 50000"/>
                <a:gd name="adj2" fmla="val 50000"/>
              </a:avLst>
            </a:prstGeom>
            <a:solidFill>
              <a:srgbClr val="6A4A93"/>
            </a:solidFill>
            <a:ln>
              <a:noFill/>
            </a:ln>
          </p:spPr>
          <p:style>
            <a:lnRef idx="2">
              <a:schemeClr val="accent1">
                <a:shade val="50000"/>
              </a:schemeClr>
            </a:lnRef>
            <a:fillRef idx="1">
              <a:schemeClr val="accent1"/>
            </a:fillRef>
            <a:effectRef idx="0">
              <a:schemeClr val="accent1"/>
            </a:effectRef>
            <a:fontRef idx="minor">
              <a:schemeClr val="lt1"/>
            </a:fontRef>
          </p:style>
          <p:txBody>
            <a:bodyPr lIns="219419" tIns="109710" rIns="219419" bIns="109710" rtlCol="0" anchor="ctr"/>
            <a:lstStyle/>
            <a:p>
              <a:pPr algn="ctr"/>
              <a:endParaRPr lang="bg-BG" sz="3600" dirty="0">
                <a:solidFill>
                  <a:srgbClr val="2264AF"/>
                </a:solidFill>
                <a:latin typeface="Lato" panose="020F0502020204030203" pitchFamily="34" charset="0"/>
                <a:ea typeface="Lato" panose="020F0502020204030203" pitchFamily="34" charset="0"/>
                <a:cs typeface="Lato" panose="020F0502020204030203" pitchFamily="34" charset="0"/>
              </a:endParaRPr>
            </a:p>
          </p:txBody>
        </p:sp>
        <p:sp>
          <p:nvSpPr>
            <p:cNvPr id="5" name="CuadroTexto 4">
              <a:extLst>
                <a:ext uri="{FF2B5EF4-FFF2-40B4-BE49-F238E27FC236}">
                  <a16:creationId xmlns:a16="http://schemas.microsoft.com/office/drawing/2014/main" id="{F94552C0-54A1-476D-A98C-B926DE05266C}"/>
                </a:ext>
              </a:extLst>
            </p:cNvPr>
            <p:cNvSpPr txBox="1"/>
            <p:nvPr/>
          </p:nvSpPr>
          <p:spPr>
            <a:xfrm>
              <a:off x="2986142" y="6292286"/>
              <a:ext cx="6952641" cy="2862322"/>
            </a:xfrm>
            <a:prstGeom prst="rect">
              <a:avLst/>
            </a:prstGeom>
            <a:noFill/>
            <a:ln>
              <a:noFill/>
            </a:ln>
          </p:spPr>
          <p:txBody>
            <a:bodyPr wrap="square" rtlCol="0">
              <a:spAutoFit/>
            </a:bodyPr>
            <a:lstStyle/>
            <a:p>
              <a:r>
                <a:rPr lang="es-ES" sz="3600" b="1" dirty="0">
                  <a:solidFill>
                    <a:srgbClr val="6A4A93"/>
                  </a:solidFill>
                  <a:latin typeface="Lato" panose="020F0502020204030203" pitchFamily="34" charset="0"/>
                  <a:ea typeface="Lato" panose="020F0502020204030203" pitchFamily="34" charset="0"/>
                  <a:cs typeface="Lato" panose="020F0502020204030203" pitchFamily="34" charset="0"/>
                </a:rPr>
                <a:t>Que su actividad sea inofensiva, es decir, no produce contaminación, daños ni molestias a la comunidad, personas o entorno.</a:t>
              </a:r>
            </a:p>
          </p:txBody>
        </p:sp>
        <p:pic>
          <p:nvPicPr>
            <p:cNvPr id="6" name="Imagen 5">
              <a:extLst>
                <a:ext uri="{FF2B5EF4-FFF2-40B4-BE49-F238E27FC236}">
                  <a16:creationId xmlns:a16="http://schemas.microsoft.com/office/drawing/2014/main" id="{ADADBDCA-7FF0-753D-C955-3DCBCA06F65B}"/>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1321113" y="6582700"/>
              <a:ext cx="562386" cy="455265"/>
            </a:xfrm>
            <a:prstGeom prst="rect">
              <a:avLst/>
            </a:prstGeom>
            <a:ln>
              <a:noFill/>
            </a:ln>
          </p:spPr>
        </p:pic>
      </p:grpSp>
    </p:spTree>
    <p:extLst>
      <p:ext uri="{BB962C8B-B14F-4D97-AF65-F5344CB8AC3E}">
        <p14:creationId xmlns:p14="http://schemas.microsoft.com/office/powerpoint/2010/main" val="4258532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withEffect">
                                  <p:stCondLst>
                                    <p:cond delay="0"/>
                                  </p:stCondLst>
                                  <p:childTnLst>
                                    <p:set>
                                      <p:cBhvr>
                                        <p:cTn id="6" dur="1" fill="hold">
                                          <p:stCondLst>
                                            <p:cond delay="0"/>
                                          </p:stCondLst>
                                        </p:cTn>
                                        <p:tgtEl>
                                          <p:spTgt spid="15"/>
                                        </p:tgtEl>
                                        <p:attrNameLst>
                                          <p:attrName>style.visibility</p:attrName>
                                        </p:attrNameLst>
                                      </p:cBhvr>
                                      <p:to>
                                        <p:strVal val="visible"/>
                                      </p:to>
                                    </p:set>
                                    <p:animEffect transition="in" filter="wipe(left)">
                                      <p:cBhvr>
                                        <p:cTn id="7" dur="2000"/>
                                        <p:tgtEl>
                                          <p:spTgt spid="15"/>
                                        </p:tgtEl>
                                      </p:cBhvr>
                                    </p:animEffect>
                                  </p:childTnLst>
                                </p:cTn>
                              </p:par>
                            </p:childTnLst>
                          </p:cTn>
                        </p:par>
                        <p:par>
                          <p:cTn id="8" fill="hold">
                            <p:stCondLst>
                              <p:cond delay="2000"/>
                            </p:stCondLst>
                            <p:childTnLst>
                              <p:par>
                                <p:cTn id="9" presetID="10" presetClass="entr" presetSubtype="0" fill="hold" grpId="0" nodeType="afterEffect">
                                  <p:stCondLst>
                                    <p:cond delay="0"/>
                                  </p:stCondLst>
                                  <p:childTnLst>
                                    <p:set>
                                      <p:cBhvr>
                                        <p:cTn id="10" dur="1" fill="hold">
                                          <p:stCondLst>
                                            <p:cond delay="0"/>
                                          </p:stCondLst>
                                        </p:cTn>
                                        <p:tgtEl>
                                          <p:spTgt spid="40"/>
                                        </p:tgtEl>
                                        <p:attrNameLst>
                                          <p:attrName>style.visibility</p:attrName>
                                        </p:attrNameLst>
                                      </p:cBhvr>
                                      <p:to>
                                        <p:strVal val="visible"/>
                                      </p:to>
                                    </p:set>
                                    <p:animEffect transition="in" filter="fade">
                                      <p:cBhvr>
                                        <p:cTn id="11" dur="500"/>
                                        <p:tgtEl>
                                          <p:spTgt spid="40"/>
                                        </p:tgtEl>
                                      </p:cBhvr>
                                    </p:animEffect>
                                  </p:childTnLst>
                                </p:cTn>
                              </p:par>
                            </p:childTnLst>
                          </p:cTn>
                        </p:par>
                        <p:par>
                          <p:cTn id="12" fill="hold">
                            <p:stCondLst>
                              <p:cond delay="2500"/>
                            </p:stCondLst>
                            <p:childTnLst>
                              <p:par>
                                <p:cTn id="13" presetID="10" presetClass="entr" presetSubtype="0" fill="hold" nodeType="afterEffect">
                                  <p:stCondLst>
                                    <p:cond delay="0"/>
                                  </p:stCondLst>
                                  <p:childTnLst>
                                    <p:set>
                                      <p:cBhvr>
                                        <p:cTn id="14" dur="1" fill="hold">
                                          <p:stCondLst>
                                            <p:cond delay="0"/>
                                          </p:stCondLst>
                                        </p:cTn>
                                        <p:tgtEl>
                                          <p:spTgt spid="66"/>
                                        </p:tgtEl>
                                        <p:attrNameLst>
                                          <p:attrName>style.visibility</p:attrName>
                                        </p:attrNameLst>
                                      </p:cBhvr>
                                      <p:to>
                                        <p:strVal val="visible"/>
                                      </p:to>
                                    </p:set>
                                    <p:animEffect transition="in" filter="fade">
                                      <p:cBhvr>
                                        <p:cTn id="15" dur="500"/>
                                        <p:tgtEl>
                                          <p:spTgt spid="66"/>
                                        </p:tgtEl>
                                      </p:cBhvr>
                                    </p:animEffect>
                                  </p:childTnLst>
                                </p:cTn>
                              </p:par>
                            </p:childTnLst>
                          </p:cTn>
                        </p:par>
                        <p:par>
                          <p:cTn id="16" fill="hold">
                            <p:stCondLst>
                              <p:cond delay="3000"/>
                            </p:stCondLst>
                            <p:childTnLst>
                              <p:par>
                                <p:cTn id="17" presetID="10" presetClass="entr" presetSubtype="0" fill="hold" nodeType="afterEffect">
                                  <p:stCondLst>
                                    <p:cond delay="0"/>
                                  </p:stCondLst>
                                  <p:childTnLst>
                                    <p:set>
                                      <p:cBhvr>
                                        <p:cTn id="18" dur="1" fill="hold">
                                          <p:stCondLst>
                                            <p:cond delay="0"/>
                                          </p:stCondLst>
                                        </p:cTn>
                                        <p:tgtEl>
                                          <p:spTgt spid="61"/>
                                        </p:tgtEl>
                                        <p:attrNameLst>
                                          <p:attrName>style.visibility</p:attrName>
                                        </p:attrNameLst>
                                      </p:cBhvr>
                                      <p:to>
                                        <p:strVal val="visible"/>
                                      </p:to>
                                    </p:set>
                                    <p:animEffect transition="in" filter="fade">
                                      <p:cBhvr>
                                        <p:cTn id="19" dur="500"/>
                                        <p:tgtEl>
                                          <p:spTgt spid="61"/>
                                        </p:tgtEl>
                                      </p:cBhvr>
                                    </p:animEffect>
                                  </p:childTnLst>
                                </p:cTn>
                              </p:par>
                            </p:childTnLst>
                          </p:cTn>
                        </p:par>
                        <p:par>
                          <p:cTn id="20" fill="hold">
                            <p:stCondLst>
                              <p:cond delay="3500"/>
                            </p:stCondLst>
                            <p:childTnLst>
                              <p:par>
                                <p:cTn id="21" presetID="10" presetClass="entr" presetSubtype="0" fill="hold" nodeType="afterEffect">
                                  <p:stCondLst>
                                    <p:cond delay="0"/>
                                  </p:stCondLst>
                                  <p:childTnLst>
                                    <p:set>
                                      <p:cBhvr>
                                        <p:cTn id="22" dur="1" fill="hold">
                                          <p:stCondLst>
                                            <p:cond delay="0"/>
                                          </p:stCondLst>
                                        </p:cTn>
                                        <p:tgtEl>
                                          <p:spTgt spid="71"/>
                                        </p:tgtEl>
                                        <p:attrNameLst>
                                          <p:attrName>style.visibility</p:attrName>
                                        </p:attrNameLst>
                                      </p:cBhvr>
                                      <p:to>
                                        <p:strVal val="visible"/>
                                      </p:to>
                                    </p:set>
                                    <p:animEffect transition="in" filter="fade">
                                      <p:cBhvr>
                                        <p:cTn id="23" dur="500"/>
                                        <p:tgtEl>
                                          <p:spTgt spid="71"/>
                                        </p:tgtEl>
                                      </p:cBhvr>
                                    </p:animEffect>
                                  </p:childTnLst>
                                </p:cTn>
                              </p:par>
                            </p:childTnLst>
                          </p:cTn>
                        </p:par>
                        <p:par>
                          <p:cTn id="24" fill="hold">
                            <p:stCondLst>
                              <p:cond delay="4000"/>
                            </p:stCondLst>
                            <p:childTnLst>
                              <p:par>
                                <p:cTn id="25" presetID="10" presetClass="entr" presetSubtype="0" fill="hold" nodeType="afterEffect">
                                  <p:stCondLst>
                                    <p:cond delay="500"/>
                                  </p:stCondLst>
                                  <p:childTnLst>
                                    <p:set>
                                      <p:cBhvr>
                                        <p:cTn id="26" dur="1" fill="hold">
                                          <p:stCondLst>
                                            <p:cond delay="0"/>
                                          </p:stCondLst>
                                        </p:cTn>
                                        <p:tgtEl>
                                          <p:spTgt spid="56"/>
                                        </p:tgtEl>
                                        <p:attrNameLst>
                                          <p:attrName>style.visibility</p:attrName>
                                        </p:attrNameLst>
                                      </p:cBhvr>
                                      <p:to>
                                        <p:strVal val="visible"/>
                                      </p:to>
                                    </p:set>
                                    <p:animEffect transition="in" filter="fade">
                                      <p:cBhvr>
                                        <p:cTn id="27" dur="500"/>
                                        <p:tgtEl>
                                          <p:spTgt spid="56"/>
                                        </p:tgtEl>
                                      </p:cBhvr>
                                    </p:animEffect>
                                  </p:childTnLst>
                                </p:cTn>
                              </p:par>
                            </p:childTnLst>
                          </p:cTn>
                        </p:par>
                        <p:par>
                          <p:cTn id="28" fill="hold">
                            <p:stCondLst>
                              <p:cond delay="5000"/>
                            </p:stCondLst>
                            <p:childTnLst>
                              <p:par>
                                <p:cTn id="29" presetID="10" presetClass="entr" presetSubtype="0" fill="hold" nodeType="afterEffect">
                                  <p:stCondLst>
                                    <p:cond delay="0"/>
                                  </p:stCondLst>
                                  <p:childTnLst>
                                    <p:set>
                                      <p:cBhvr>
                                        <p:cTn id="30" dur="1" fill="hold">
                                          <p:stCondLst>
                                            <p:cond delay="0"/>
                                          </p:stCondLst>
                                        </p:cTn>
                                        <p:tgtEl>
                                          <p:spTgt spid="2"/>
                                        </p:tgtEl>
                                        <p:attrNameLst>
                                          <p:attrName>style.visibility</p:attrName>
                                        </p:attrNameLst>
                                      </p:cBhvr>
                                      <p:to>
                                        <p:strVal val="visible"/>
                                      </p:to>
                                    </p:set>
                                    <p:animEffect transition="in" filter="fade">
                                      <p:cBhvr>
                                        <p:cTn id="31"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p:bldP spid="40"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 name="Imagen 11">
            <a:extLst>
              <a:ext uri="{FF2B5EF4-FFF2-40B4-BE49-F238E27FC236}">
                <a16:creationId xmlns:a16="http://schemas.microsoft.com/office/drawing/2014/main" id="{68944A6B-289C-F841-9520-26F29B213456}"/>
              </a:ext>
            </a:extLst>
          </p:cNvPr>
          <p:cNvPicPr>
            <a:picLocks noChangeAspect="1"/>
          </p:cNvPicPr>
          <p:nvPr/>
        </p:nvPicPr>
        <p:blipFill rotWithShape="1">
          <a:blip r:embed="rId2" cstate="email">
            <a:extLst>
              <a:ext uri="{28A0092B-C50C-407E-A947-70E740481C1C}">
                <a14:useLocalDpi xmlns:a14="http://schemas.microsoft.com/office/drawing/2010/main" val="0"/>
              </a:ext>
            </a:extLst>
          </a:blip>
          <a:srcRect/>
          <a:stretch/>
        </p:blipFill>
        <p:spPr>
          <a:xfrm>
            <a:off x="15506" y="0"/>
            <a:ext cx="24323676" cy="3233049"/>
          </a:xfrm>
          <a:prstGeom prst="rect">
            <a:avLst/>
          </a:prstGeom>
        </p:spPr>
      </p:pic>
      <p:pic>
        <p:nvPicPr>
          <p:cNvPr id="13" name="Imagen 12">
            <a:extLst>
              <a:ext uri="{FF2B5EF4-FFF2-40B4-BE49-F238E27FC236}">
                <a16:creationId xmlns:a16="http://schemas.microsoft.com/office/drawing/2014/main" id="{DF4E4A98-CD5B-7C4F-93FC-12352EE45460}"/>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 y="14446"/>
            <a:ext cx="24323675" cy="126377"/>
          </a:xfrm>
          <a:prstGeom prst="rect">
            <a:avLst/>
          </a:prstGeom>
        </p:spPr>
      </p:pic>
      <p:pic>
        <p:nvPicPr>
          <p:cNvPr id="14" name="Imagen 13">
            <a:extLst>
              <a:ext uri="{FF2B5EF4-FFF2-40B4-BE49-F238E27FC236}">
                <a16:creationId xmlns:a16="http://schemas.microsoft.com/office/drawing/2014/main" id="{AB1387AE-B931-E244-BECB-87E2957ACC8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 y="13594526"/>
            <a:ext cx="24323675" cy="126377"/>
          </a:xfrm>
          <a:prstGeom prst="rect">
            <a:avLst/>
          </a:prstGeom>
        </p:spPr>
      </p:pic>
      <p:sp>
        <p:nvSpPr>
          <p:cNvPr id="15" name="Subtítulo 2">
            <a:extLst>
              <a:ext uri="{FF2B5EF4-FFF2-40B4-BE49-F238E27FC236}">
                <a16:creationId xmlns:a16="http://schemas.microsoft.com/office/drawing/2014/main" id="{AE13A286-8503-E44B-86B8-AABDD01FBAFC}"/>
              </a:ext>
            </a:extLst>
          </p:cNvPr>
          <p:cNvSpPr txBox="1">
            <a:spLocks/>
          </p:cNvSpPr>
          <p:nvPr/>
        </p:nvSpPr>
        <p:spPr>
          <a:xfrm>
            <a:off x="1133061" y="806722"/>
            <a:ext cx="21807744" cy="945878"/>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r>
              <a:rPr lang="es-CL" sz="5400" b="1" dirty="0">
                <a:solidFill>
                  <a:schemeClr val="bg1"/>
                </a:solidFill>
                <a:latin typeface="Montserrat" pitchFamily="2" charset="77"/>
                <a:cs typeface="Myanmar Text" panose="020B0502040204020203" pitchFamily="34" charset="0"/>
              </a:rPr>
              <a:t>¿Qué actividades están prohibidas para una MEF?</a:t>
            </a:r>
          </a:p>
        </p:txBody>
      </p:sp>
      <p:sp>
        <p:nvSpPr>
          <p:cNvPr id="15366" name="AutoShape 9" descr="Resultado de imagen para copropiedad inmobiliaria"/>
          <p:cNvSpPr>
            <a:spLocks noChangeAspect="1" noChangeArrowheads="1"/>
          </p:cNvSpPr>
          <p:nvPr/>
        </p:nvSpPr>
        <p:spPr bwMode="auto">
          <a:xfrm>
            <a:off x="11858565" y="6553934"/>
            <a:ext cx="608132" cy="608132"/>
          </a:xfrm>
          <a:prstGeom prst="rect">
            <a:avLst/>
          </a:prstGeom>
          <a:noFill/>
          <a:ln w="9525">
            <a:noFill/>
            <a:miter lim="800000"/>
            <a:headEnd/>
            <a:tailEnd/>
          </a:ln>
        </p:spPr>
        <p:txBody>
          <a:bodyPr/>
          <a:lstStyle/>
          <a:p>
            <a:endParaRPr lang="es-CL" sz="7171"/>
          </a:p>
        </p:txBody>
      </p:sp>
      <p:sp>
        <p:nvSpPr>
          <p:cNvPr id="15367" name="AutoShape 11" descr="Resultado de imagen para copropiedad inmobiliaria"/>
          <p:cNvSpPr>
            <a:spLocks noChangeAspect="1" noChangeArrowheads="1"/>
          </p:cNvSpPr>
          <p:nvPr/>
        </p:nvSpPr>
        <p:spPr bwMode="auto">
          <a:xfrm>
            <a:off x="11858565" y="6553934"/>
            <a:ext cx="608132" cy="608132"/>
          </a:xfrm>
          <a:prstGeom prst="rect">
            <a:avLst/>
          </a:prstGeom>
          <a:noFill/>
          <a:ln w="9525">
            <a:noFill/>
            <a:miter lim="800000"/>
            <a:headEnd/>
            <a:tailEnd/>
          </a:ln>
        </p:spPr>
        <p:txBody>
          <a:bodyPr/>
          <a:lstStyle/>
          <a:p>
            <a:endParaRPr lang="es-CL" sz="7171"/>
          </a:p>
        </p:txBody>
      </p:sp>
      <p:sp>
        <p:nvSpPr>
          <p:cNvPr id="15368" name="AutoShape 13" descr="Resultado de imagen para copropiedad inmobiliaria"/>
          <p:cNvSpPr>
            <a:spLocks noChangeAspect="1" noChangeArrowheads="1"/>
          </p:cNvSpPr>
          <p:nvPr/>
        </p:nvSpPr>
        <p:spPr bwMode="auto">
          <a:xfrm>
            <a:off x="11858565" y="6553934"/>
            <a:ext cx="608132" cy="608132"/>
          </a:xfrm>
          <a:prstGeom prst="rect">
            <a:avLst/>
          </a:prstGeom>
          <a:noFill/>
          <a:ln w="9525">
            <a:noFill/>
            <a:miter lim="800000"/>
            <a:headEnd/>
            <a:tailEnd/>
          </a:ln>
        </p:spPr>
        <p:txBody>
          <a:bodyPr/>
          <a:lstStyle/>
          <a:p>
            <a:endParaRPr lang="es-CL" sz="7171"/>
          </a:p>
        </p:txBody>
      </p:sp>
      <p:grpSp>
        <p:nvGrpSpPr>
          <p:cNvPr id="2" name="Grupo 1">
            <a:extLst>
              <a:ext uri="{FF2B5EF4-FFF2-40B4-BE49-F238E27FC236}">
                <a16:creationId xmlns:a16="http://schemas.microsoft.com/office/drawing/2014/main" id="{20883D4C-D67A-10B6-A1B2-6353AA8CAADC}"/>
              </a:ext>
            </a:extLst>
          </p:cNvPr>
          <p:cNvGrpSpPr/>
          <p:nvPr/>
        </p:nvGrpSpPr>
        <p:grpSpPr>
          <a:xfrm>
            <a:off x="1133061" y="3740408"/>
            <a:ext cx="10505673" cy="3416320"/>
            <a:chOff x="2688413" y="4620697"/>
            <a:chExt cx="10505673" cy="3416320"/>
          </a:xfrm>
        </p:grpSpPr>
        <p:sp>
          <p:nvSpPr>
            <p:cNvPr id="3" name="CuadroTexto 2">
              <a:extLst>
                <a:ext uri="{FF2B5EF4-FFF2-40B4-BE49-F238E27FC236}">
                  <a16:creationId xmlns:a16="http://schemas.microsoft.com/office/drawing/2014/main" id="{0BB5C89C-1BEB-4AEA-F82D-3CBBFD9673D0}"/>
                </a:ext>
              </a:extLst>
            </p:cNvPr>
            <p:cNvSpPr txBox="1"/>
            <p:nvPr/>
          </p:nvSpPr>
          <p:spPr>
            <a:xfrm>
              <a:off x="4557097" y="4620697"/>
              <a:ext cx="8636989" cy="3416320"/>
            </a:xfrm>
            <a:prstGeom prst="rect">
              <a:avLst/>
            </a:prstGeom>
            <a:noFill/>
          </p:spPr>
          <p:txBody>
            <a:bodyPr wrap="square" rtlCol="0">
              <a:spAutoFit/>
            </a:bodyPr>
            <a:lstStyle/>
            <a:p>
              <a:r>
                <a:rPr lang="es-ES" sz="3600" b="1" dirty="0">
                  <a:solidFill>
                    <a:srgbClr val="ED7D31"/>
                  </a:solidFill>
                  <a:latin typeface="Lato" panose="020F0502020204030203" pitchFamily="34" charset="0"/>
                  <a:ea typeface="Lato" panose="020F0502020204030203" pitchFamily="34" charset="0"/>
                  <a:cs typeface="Lato" panose="020F0502020204030203" pitchFamily="34" charset="0"/>
                </a:rPr>
                <a:t>Actividades Peligrosas : </a:t>
              </a:r>
            </a:p>
            <a:p>
              <a:r>
                <a:rPr lang="es-ES" sz="3600" dirty="0">
                  <a:solidFill>
                    <a:srgbClr val="ED7D31"/>
                  </a:solidFill>
                  <a:latin typeface="Lato" panose="020F0502020204030203" pitchFamily="34" charset="0"/>
                  <a:ea typeface="Lato" panose="020F0502020204030203" pitchFamily="34" charset="0"/>
                  <a:cs typeface="Lato" panose="020F0502020204030203" pitchFamily="34" charset="0"/>
                </a:rPr>
                <a:t>Son de un alto riesgo potencial, ya que las materias primas, los productos intermedios, finales o su acopio pueden llegar a causar daño catastrófico para la salud de las personas y el entorno.</a:t>
              </a:r>
            </a:p>
          </p:txBody>
        </p:sp>
        <p:sp>
          <p:nvSpPr>
            <p:cNvPr id="4" name="Freeform 7">
              <a:extLst>
                <a:ext uri="{FF2B5EF4-FFF2-40B4-BE49-F238E27FC236}">
                  <a16:creationId xmlns:a16="http://schemas.microsoft.com/office/drawing/2014/main" id="{D6394542-8CF8-0F3A-D082-AE78E14FE5DE}"/>
                </a:ext>
              </a:extLst>
            </p:cNvPr>
            <p:cNvSpPr>
              <a:spLocks noEditPoints="1"/>
            </p:cNvSpPr>
            <p:nvPr/>
          </p:nvSpPr>
          <p:spPr bwMode="auto">
            <a:xfrm>
              <a:off x="2688413" y="4620697"/>
              <a:ext cx="1011305" cy="1011567"/>
            </a:xfrm>
            <a:custGeom>
              <a:avLst/>
              <a:gdLst>
                <a:gd name="T0" fmla="*/ 106 w 212"/>
                <a:gd name="T1" fmla="*/ 212 h 212"/>
                <a:gd name="T2" fmla="*/ 0 w 212"/>
                <a:gd name="T3" fmla="*/ 106 h 212"/>
                <a:gd name="T4" fmla="*/ 106 w 212"/>
                <a:gd name="T5" fmla="*/ 0 h 212"/>
                <a:gd name="T6" fmla="*/ 212 w 212"/>
                <a:gd name="T7" fmla="*/ 106 h 212"/>
                <a:gd name="T8" fmla="*/ 106 w 212"/>
                <a:gd name="T9" fmla="*/ 212 h 212"/>
                <a:gd name="T10" fmla="*/ 106 w 212"/>
                <a:gd name="T11" fmla="*/ 20 h 212"/>
                <a:gd name="T12" fmla="*/ 20 w 212"/>
                <a:gd name="T13" fmla="*/ 106 h 212"/>
                <a:gd name="T14" fmla="*/ 106 w 212"/>
                <a:gd name="T15" fmla="*/ 192 h 212"/>
                <a:gd name="T16" fmla="*/ 192 w 212"/>
                <a:gd name="T17" fmla="*/ 106 h 212"/>
                <a:gd name="T18" fmla="*/ 106 w 212"/>
                <a:gd name="T19" fmla="*/ 20 h 2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12" h="212">
                  <a:moveTo>
                    <a:pt x="106" y="212"/>
                  </a:moveTo>
                  <a:cubicBezTo>
                    <a:pt x="48" y="212"/>
                    <a:pt x="0" y="165"/>
                    <a:pt x="0" y="106"/>
                  </a:cubicBezTo>
                  <a:cubicBezTo>
                    <a:pt x="0" y="48"/>
                    <a:pt x="48" y="0"/>
                    <a:pt x="106" y="0"/>
                  </a:cubicBezTo>
                  <a:cubicBezTo>
                    <a:pt x="165" y="0"/>
                    <a:pt x="212" y="48"/>
                    <a:pt x="212" y="106"/>
                  </a:cubicBezTo>
                  <a:cubicBezTo>
                    <a:pt x="212" y="165"/>
                    <a:pt x="165" y="212"/>
                    <a:pt x="106" y="212"/>
                  </a:cubicBezTo>
                  <a:close/>
                  <a:moveTo>
                    <a:pt x="106" y="20"/>
                  </a:moveTo>
                  <a:cubicBezTo>
                    <a:pt x="59" y="20"/>
                    <a:pt x="20" y="59"/>
                    <a:pt x="20" y="106"/>
                  </a:cubicBezTo>
                  <a:cubicBezTo>
                    <a:pt x="20" y="154"/>
                    <a:pt x="59" y="192"/>
                    <a:pt x="106" y="192"/>
                  </a:cubicBezTo>
                  <a:cubicBezTo>
                    <a:pt x="154" y="192"/>
                    <a:pt x="192" y="154"/>
                    <a:pt x="192" y="106"/>
                  </a:cubicBezTo>
                  <a:cubicBezTo>
                    <a:pt x="192" y="59"/>
                    <a:pt x="154" y="20"/>
                    <a:pt x="106" y="20"/>
                  </a:cubicBezTo>
                  <a:close/>
                </a:path>
              </a:pathLst>
            </a:custGeom>
            <a:solidFill>
              <a:srgbClr val="ED7D31"/>
            </a:solidFill>
            <a:ln>
              <a:noFill/>
            </a:ln>
          </p:spPr>
          <p:txBody>
            <a:bodyPr vert="horz" wrap="square" lIns="182843" tIns="91422" rIns="182843" bIns="91422" numCol="1" anchor="t" anchorCtr="0" compatLnSpc="1">
              <a:prstTxWarp prst="textNoShape">
                <a:avLst/>
              </a:prstTxWarp>
            </a:bodyPr>
            <a:lstStyle/>
            <a:p>
              <a:endParaRPr lang="id-ID" sz="3600" dirty="0">
                <a:solidFill>
                  <a:srgbClr val="2264AF"/>
                </a:solidFill>
                <a:latin typeface="Lato" panose="020F0502020204030203" pitchFamily="34" charset="0"/>
                <a:ea typeface="Lato" panose="020F0502020204030203" pitchFamily="34" charset="0"/>
                <a:cs typeface="Lato" panose="020F0502020204030203" pitchFamily="34" charset="0"/>
              </a:endParaRPr>
            </a:p>
          </p:txBody>
        </p:sp>
        <p:sp>
          <p:nvSpPr>
            <p:cNvPr id="5" name="Round Same Side Corner Rectangle 58">
              <a:extLst>
                <a:ext uri="{FF2B5EF4-FFF2-40B4-BE49-F238E27FC236}">
                  <a16:creationId xmlns:a16="http://schemas.microsoft.com/office/drawing/2014/main" id="{90EE862C-174B-D7B9-5D45-95BCF4494919}"/>
                </a:ext>
              </a:extLst>
            </p:cNvPr>
            <p:cNvSpPr/>
            <p:nvPr/>
          </p:nvSpPr>
          <p:spPr>
            <a:xfrm flipH="1">
              <a:off x="4068181" y="4636971"/>
              <a:ext cx="120453" cy="1003173"/>
            </a:xfrm>
            <a:prstGeom prst="round2SameRect">
              <a:avLst>
                <a:gd name="adj1" fmla="val 50000"/>
                <a:gd name="adj2" fmla="val 50000"/>
              </a:avLst>
            </a:prstGeom>
            <a:solidFill>
              <a:srgbClr val="ED7D31"/>
            </a:solidFill>
            <a:ln>
              <a:noFill/>
            </a:ln>
          </p:spPr>
          <p:style>
            <a:lnRef idx="2">
              <a:schemeClr val="accent1">
                <a:shade val="50000"/>
              </a:schemeClr>
            </a:lnRef>
            <a:fillRef idx="1">
              <a:schemeClr val="accent1"/>
            </a:fillRef>
            <a:effectRef idx="0">
              <a:schemeClr val="accent1"/>
            </a:effectRef>
            <a:fontRef idx="minor">
              <a:schemeClr val="lt1"/>
            </a:fontRef>
          </p:style>
          <p:txBody>
            <a:bodyPr lIns="219419" tIns="109710" rIns="219419" bIns="109710" rtlCol="0" anchor="ctr"/>
            <a:lstStyle/>
            <a:p>
              <a:pPr algn="ctr"/>
              <a:endParaRPr lang="bg-BG" sz="3600" dirty="0">
                <a:solidFill>
                  <a:srgbClr val="2264AF"/>
                </a:solidFill>
                <a:latin typeface="Lato" panose="020F0502020204030203" pitchFamily="34" charset="0"/>
                <a:ea typeface="Lato" panose="020F0502020204030203" pitchFamily="34" charset="0"/>
                <a:cs typeface="Lato" panose="020F0502020204030203" pitchFamily="34" charset="0"/>
              </a:endParaRPr>
            </a:p>
          </p:txBody>
        </p:sp>
        <p:pic>
          <p:nvPicPr>
            <p:cNvPr id="6" name="Imagen 5">
              <a:extLst>
                <a:ext uri="{FF2B5EF4-FFF2-40B4-BE49-F238E27FC236}">
                  <a16:creationId xmlns:a16="http://schemas.microsoft.com/office/drawing/2014/main" id="{321C5DC4-2A31-92CD-B80D-5D979F440896}"/>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911124" y="4919361"/>
              <a:ext cx="558299" cy="451956"/>
            </a:xfrm>
            <a:prstGeom prst="rect">
              <a:avLst/>
            </a:prstGeom>
          </p:spPr>
        </p:pic>
      </p:grpSp>
      <p:grpSp>
        <p:nvGrpSpPr>
          <p:cNvPr id="17" name="Grupo 16">
            <a:extLst>
              <a:ext uri="{FF2B5EF4-FFF2-40B4-BE49-F238E27FC236}">
                <a16:creationId xmlns:a16="http://schemas.microsoft.com/office/drawing/2014/main" id="{8DB64F8D-0221-F408-BCA8-0E6290A2CC67}"/>
              </a:ext>
            </a:extLst>
          </p:cNvPr>
          <p:cNvGrpSpPr/>
          <p:nvPr/>
        </p:nvGrpSpPr>
        <p:grpSpPr>
          <a:xfrm>
            <a:off x="1133061" y="8714410"/>
            <a:ext cx="13311780" cy="2862322"/>
            <a:chOff x="13786754" y="9317529"/>
            <a:chExt cx="13311780" cy="2862322"/>
          </a:xfrm>
        </p:grpSpPr>
        <p:sp>
          <p:nvSpPr>
            <p:cNvPr id="18" name="Freeform 7">
              <a:extLst>
                <a:ext uri="{FF2B5EF4-FFF2-40B4-BE49-F238E27FC236}">
                  <a16:creationId xmlns:a16="http://schemas.microsoft.com/office/drawing/2014/main" id="{ECB27039-929E-7CA0-AC04-72588A760B00}"/>
                </a:ext>
              </a:extLst>
            </p:cNvPr>
            <p:cNvSpPr>
              <a:spLocks noEditPoints="1"/>
            </p:cNvSpPr>
            <p:nvPr/>
          </p:nvSpPr>
          <p:spPr bwMode="auto">
            <a:xfrm>
              <a:off x="13786754" y="9320970"/>
              <a:ext cx="1011305" cy="1011567"/>
            </a:xfrm>
            <a:custGeom>
              <a:avLst/>
              <a:gdLst>
                <a:gd name="T0" fmla="*/ 106 w 212"/>
                <a:gd name="T1" fmla="*/ 212 h 212"/>
                <a:gd name="T2" fmla="*/ 0 w 212"/>
                <a:gd name="T3" fmla="*/ 106 h 212"/>
                <a:gd name="T4" fmla="*/ 106 w 212"/>
                <a:gd name="T5" fmla="*/ 0 h 212"/>
                <a:gd name="T6" fmla="*/ 212 w 212"/>
                <a:gd name="T7" fmla="*/ 106 h 212"/>
                <a:gd name="T8" fmla="*/ 106 w 212"/>
                <a:gd name="T9" fmla="*/ 212 h 212"/>
                <a:gd name="T10" fmla="*/ 106 w 212"/>
                <a:gd name="T11" fmla="*/ 20 h 212"/>
                <a:gd name="T12" fmla="*/ 20 w 212"/>
                <a:gd name="T13" fmla="*/ 106 h 212"/>
                <a:gd name="T14" fmla="*/ 106 w 212"/>
                <a:gd name="T15" fmla="*/ 192 h 212"/>
                <a:gd name="T16" fmla="*/ 192 w 212"/>
                <a:gd name="T17" fmla="*/ 106 h 212"/>
                <a:gd name="T18" fmla="*/ 106 w 212"/>
                <a:gd name="T19" fmla="*/ 20 h 2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12" h="212">
                  <a:moveTo>
                    <a:pt x="106" y="212"/>
                  </a:moveTo>
                  <a:cubicBezTo>
                    <a:pt x="48" y="212"/>
                    <a:pt x="0" y="165"/>
                    <a:pt x="0" y="106"/>
                  </a:cubicBezTo>
                  <a:cubicBezTo>
                    <a:pt x="0" y="48"/>
                    <a:pt x="48" y="0"/>
                    <a:pt x="106" y="0"/>
                  </a:cubicBezTo>
                  <a:cubicBezTo>
                    <a:pt x="165" y="0"/>
                    <a:pt x="212" y="48"/>
                    <a:pt x="212" y="106"/>
                  </a:cubicBezTo>
                  <a:cubicBezTo>
                    <a:pt x="212" y="165"/>
                    <a:pt x="165" y="212"/>
                    <a:pt x="106" y="212"/>
                  </a:cubicBezTo>
                  <a:close/>
                  <a:moveTo>
                    <a:pt x="106" y="20"/>
                  </a:moveTo>
                  <a:cubicBezTo>
                    <a:pt x="59" y="20"/>
                    <a:pt x="20" y="59"/>
                    <a:pt x="20" y="106"/>
                  </a:cubicBezTo>
                  <a:cubicBezTo>
                    <a:pt x="20" y="154"/>
                    <a:pt x="59" y="192"/>
                    <a:pt x="106" y="192"/>
                  </a:cubicBezTo>
                  <a:cubicBezTo>
                    <a:pt x="154" y="192"/>
                    <a:pt x="192" y="154"/>
                    <a:pt x="192" y="106"/>
                  </a:cubicBezTo>
                  <a:cubicBezTo>
                    <a:pt x="192" y="59"/>
                    <a:pt x="154" y="20"/>
                    <a:pt x="106" y="20"/>
                  </a:cubicBezTo>
                  <a:close/>
                </a:path>
              </a:pathLst>
            </a:custGeom>
            <a:solidFill>
              <a:srgbClr val="6AAA7F"/>
            </a:solidFill>
            <a:ln>
              <a:noFill/>
            </a:ln>
          </p:spPr>
          <p:txBody>
            <a:bodyPr vert="horz" wrap="square" lIns="182843" tIns="91422" rIns="182843" bIns="91422" numCol="1" anchor="t" anchorCtr="0" compatLnSpc="1">
              <a:prstTxWarp prst="textNoShape">
                <a:avLst/>
              </a:prstTxWarp>
            </a:bodyPr>
            <a:lstStyle/>
            <a:p>
              <a:endParaRPr lang="id-ID" sz="3600" dirty="0">
                <a:solidFill>
                  <a:srgbClr val="2264AF"/>
                </a:solidFill>
                <a:latin typeface="Lato" panose="020F0502020204030203" pitchFamily="34" charset="0"/>
                <a:ea typeface="Lato" panose="020F0502020204030203" pitchFamily="34" charset="0"/>
                <a:cs typeface="Lato" panose="020F0502020204030203" pitchFamily="34" charset="0"/>
              </a:endParaRPr>
            </a:p>
          </p:txBody>
        </p:sp>
        <p:sp>
          <p:nvSpPr>
            <p:cNvPr id="19" name="Round Same Side Corner Rectangle 58">
              <a:extLst>
                <a:ext uri="{FF2B5EF4-FFF2-40B4-BE49-F238E27FC236}">
                  <a16:creationId xmlns:a16="http://schemas.microsoft.com/office/drawing/2014/main" id="{BE232C42-311D-455E-B941-739D95EAF301}"/>
                </a:ext>
              </a:extLst>
            </p:cNvPr>
            <p:cNvSpPr/>
            <p:nvPr/>
          </p:nvSpPr>
          <p:spPr>
            <a:xfrm flipH="1">
              <a:off x="15166522" y="9337244"/>
              <a:ext cx="120453" cy="1003173"/>
            </a:xfrm>
            <a:prstGeom prst="round2SameRect">
              <a:avLst>
                <a:gd name="adj1" fmla="val 50000"/>
                <a:gd name="adj2" fmla="val 50000"/>
              </a:avLst>
            </a:prstGeom>
            <a:solidFill>
              <a:srgbClr val="6AAA7F"/>
            </a:solidFill>
            <a:ln>
              <a:noFill/>
            </a:ln>
          </p:spPr>
          <p:style>
            <a:lnRef idx="2">
              <a:schemeClr val="accent1">
                <a:shade val="50000"/>
              </a:schemeClr>
            </a:lnRef>
            <a:fillRef idx="1">
              <a:schemeClr val="accent1"/>
            </a:fillRef>
            <a:effectRef idx="0">
              <a:schemeClr val="accent1"/>
            </a:effectRef>
            <a:fontRef idx="minor">
              <a:schemeClr val="lt1"/>
            </a:fontRef>
          </p:style>
          <p:txBody>
            <a:bodyPr lIns="219419" tIns="109710" rIns="219419" bIns="109710" rtlCol="0" anchor="ctr"/>
            <a:lstStyle/>
            <a:p>
              <a:pPr algn="ctr"/>
              <a:endParaRPr lang="bg-BG" sz="3600" dirty="0">
                <a:solidFill>
                  <a:srgbClr val="2264AF"/>
                </a:solidFill>
                <a:latin typeface="Lato" panose="020F0502020204030203" pitchFamily="34" charset="0"/>
                <a:ea typeface="Lato" panose="020F0502020204030203" pitchFamily="34" charset="0"/>
                <a:cs typeface="Lato" panose="020F0502020204030203" pitchFamily="34" charset="0"/>
              </a:endParaRPr>
            </a:p>
          </p:txBody>
        </p:sp>
        <p:sp>
          <p:nvSpPr>
            <p:cNvPr id="20" name="CuadroTexto 19">
              <a:extLst>
                <a:ext uri="{FF2B5EF4-FFF2-40B4-BE49-F238E27FC236}">
                  <a16:creationId xmlns:a16="http://schemas.microsoft.com/office/drawing/2014/main" id="{4ECF8241-D508-F5A0-61AB-58549A009555}"/>
                </a:ext>
              </a:extLst>
            </p:cNvPr>
            <p:cNvSpPr txBox="1"/>
            <p:nvPr/>
          </p:nvSpPr>
          <p:spPr>
            <a:xfrm>
              <a:off x="15670408" y="9317529"/>
              <a:ext cx="11428126" cy="2862322"/>
            </a:xfrm>
            <a:prstGeom prst="rect">
              <a:avLst/>
            </a:prstGeom>
            <a:noFill/>
          </p:spPr>
          <p:txBody>
            <a:bodyPr wrap="square" rtlCol="0">
              <a:spAutoFit/>
            </a:bodyPr>
            <a:lstStyle/>
            <a:p>
              <a:r>
                <a:rPr lang="es-ES" sz="3600" b="1" dirty="0">
                  <a:solidFill>
                    <a:srgbClr val="6AAA7F"/>
                  </a:solidFill>
                  <a:latin typeface="Lato" panose="020F0502020204030203" pitchFamily="34" charset="0"/>
                  <a:ea typeface="Lato" panose="020F0502020204030203" pitchFamily="34" charset="0"/>
                  <a:cs typeface="Lato" panose="020F0502020204030203" pitchFamily="34" charset="0"/>
                </a:rPr>
                <a:t>Actividades Contaminantes : </a:t>
              </a:r>
            </a:p>
            <a:p>
              <a:r>
                <a:rPr lang="es-ES" sz="3600" dirty="0">
                  <a:solidFill>
                    <a:srgbClr val="6AAA7F"/>
                  </a:solidFill>
                  <a:latin typeface="Lato" panose="020F0502020204030203" pitchFamily="34" charset="0"/>
                  <a:ea typeface="Lato" panose="020F0502020204030203" pitchFamily="34" charset="0"/>
                  <a:cs typeface="Lato" panose="020F0502020204030203" pitchFamily="34" charset="0"/>
                </a:rPr>
                <a:t>Por el destino que tienen, por las operaciones o procesos y por el acopio de productos, dan lugar a consecuencias como vertimientos, desprendimientos, emanaciones o ruidos.</a:t>
              </a:r>
            </a:p>
          </p:txBody>
        </p:sp>
        <p:pic>
          <p:nvPicPr>
            <p:cNvPr id="21" name="Imagen 20">
              <a:extLst>
                <a:ext uri="{FF2B5EF4-FFF2-40B4-BE49-F238E27FC236}">
                  <a16:creationId xmlns:a16="http://schemas.microsoft.com/office/drawing/2014/main" id="{130F912F-52E0-C1E7-8638-C51F1AFE59AD}"/>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3980781" y="9615043"/>
              <a:ext cx="603533" cy="495616"/>
            </a:xfrm>
            <a:prstGeom prst="rect">
              <a:avLst/>
            </a:prstGeom>
          </p:spPr>
        </p:pic>
      </p:grpSp>
      <p:grpSp>
        <p:nvGrpSpPr>
          <p:cNvPr id="22" name="Grupo 21">
            <a:extLst>
              <a:ext uri="{FF2B5EF4-FFF2-40B4-BE49-F238E27FC236}">
                <a16:creationId xmlns:a16="http://schemas.microsoft.com/office/drawing/2014/main" id="{6D2A4C03-6A2F-046C-0309-6ED4CCA9A615}"/>
              </a:ext>
            </a:extLst>
          </p:cNvPr>
          <p:cNvGrpSpPr/>
          <p:nvPr/>
        </p:nvGrpSpPr>
        <p:grpSpPr>
          <a:xfrm>
            <a:off x="12686528" y="5946826"/>
            <a:ext cx="11278287" cy="3977486"/>
            <a:chOff x="1102489" y="6285118"/>
            <a:chExt cx="11278287" cy="3977486"/>
          </a:xfrm>
        </p:grpSpPr>
        <p:sp>
          <p:nvSpPr>
            <p:cNvPr id="23" name="Freeform 7">
              <a:extLst>
                <a:ext uri="{FF2B5EF4-FFF2-40B4-BE49-F238E27FC236}">
                  <a16:creationId xmlns:a16="http://schemas.microsoft.com/office/drawing/2014/main" id="{D7AB628E-2A02-672D-AC29-B75A1888B5A1}"/>
                </a:ext>
              </a:extLst>
            </p:cNvPr>
            <p:cNvSpPr>
              <a:spLocks noEditPoints="1"/>
            </p:cNvSpPr>
            <p:nvPr/>
          </p:nvSpPr>
          <p:spPr bwMode="auto">
            <a:xfrm>
              <a:off x="1102489" y="6285118"/>
              <a:ext cx="1011305" cy="1011567"/>
            </a:xfrm>
            <a:custGeom>
              <a:avLst/>
              <a:gdLst>
                <a:gd name="T0" fmla="*/ 106 w 212"/>
                <a:gd name="T1" fmla="*/ 212 h 212"/>
                <a:gd name="T2" fmla="*/ 0 w 212"/>
                <a:gd name="T3" fmla="*/ 106 h 212"/>
                <a:gd name="T4" fmla="*/ 106 w 212"/>
                <a:gd name="T5" fmla="*/ 0 h 212"/>
                <a:gd name="T6" fmla="*/ 212 w 212"/>
                <a:gd name="T7" fmla="*/ 106 h 212"/>
                <a:gd name="T8" fmla="*/ 106 w 212"/>
                <a:gd name="T9" fmla="*/ 212 h 212"/>
                <a:gd name="T10" fmla="*/ 106 w 212"/>
                <a:gd name="T11" fmla="*/ 20 h 212"/>
                <a:gd name="T12" fmla="*/ 20 w 212"/>
                <a:gd name="T13" fmla="*/ 106 h 212"/>
                <a:gd name="T14" fmla="*/ 106 w 212"/>
                <a:gd name="T15" fmla="*/ 192 h 212"/>
                <a:gd name="T16" fmla="*/ 192 w 212"/>
                <a:gd name="T17" fmla="*/ 106 h 212"/>
                <a:gd name="T18" fmla="*/ 106 w 212"/>
                <a:gd name="T19" fmla="*/ 20 h 2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12" h="212">
                  <a:moveTo>
                    <a:pt x="106" y="212"/>
                  </a:moveTo>
                  <a:cubicBezTo>
                    <a:pt x="48" y="212"/>
                    <a:pt x="0" y="165"/>
                    <a:pt x="0" y="106"/>
                  </a:cubicBezTo>
                  <a:cubicBezTo>
                    <a:pt x="0" y="48"/>
                    <a:pt x="48" y="0"/>
                    <a:pt x="106" y="0"/>
                  </a:cubicBezTo>
                  <a:cubicBezTo>
                    <a:pt x="165" y="0"/>
                    <a:pt x="212" y="48"/>
                    <a:pt x="212" y="106"/>
                  </a:cubicBezTo>
                  <a:cubicBezTo>
                    <a:pt x="212" y="165"/>
                    <a:pt x="165" y="212"/>
                    <a:pt x="106" y="212"/>
                  </a:cubicBezTo>
                  <a:close/>
                  <a:moveTo>
                    <a:pt x="106" y="20"/>
                  </a:moveTo>
                  <a:cubicBezTo>
                    <a:pt x="59" y="20"/>
                    <a:pt x="20" y="59"/>
                    <a:pt x="20" y="106"/>
                  </a:cubicBezTo>
                  <a:cubicBezTo>
                    <a:pt x="20" y="154"/>
                    <a:pt x="59" y="192"/>
                    <a:pt x="106" y="192"/>
                  </a:cubicBezTo>
                  <a:cubicBezTo>
                    <a:pt x="154" y="192"/>
                    <a:pt x="192" y="154"/>
                    <a:pt x="192" y="106"/>
                  </a:cubicBezTo>
                  <a:cubicBezTo>
                    <a:pt x="192" y="59"/>
                    <a:pt x="154" y="20"/>
                    <a:pt x="106" y="20"/>
                  </a:cubicBezTo>
                  <a:close/>
                </a:path>
              </a:pathLst>
            </a:custGeom>
            <a:solidFill>
              <a:srgbClr val="6A4A93"/>
            </a:solidFill>
            <a:ln>
              <a:noFill/>
            </a:ln>
          </p:spPr>
          <p:txBody>
            <a:bodyPr vert="horz" wrap="square" lIns="182843" tIns="91422" rIns="182843" bIns="91422" numCol="1" anchor="t" anchorCtr="0" compatLnSpc="1">
              <a:prstTxWarp prst="textNoShape">
                <a:avLst/>
              </a:prstTxWarp>
            </a:bodyPr>
            <a:lstStyle/>
            <a:p>
              <a:endParaRPr lang="id-ID" sz="3600" dirty="0">
                <a:solidFill>
                  <a:srgbClr val="2264AF"/>
                </a:solidFill>
                <a:latin typeface="Lato" panose="020F0502020204030203" pitchFamily="34" charset="0"/>
                <a:ea typeface="Lato" panose="020F0502020204030203" pitchFamily="34" charset="0"/>
                <a:cs typeface="Lato" panose="020F0502020204030203" pitchFamily="34" charset="0"/>
              </a:endParaRPr>
            </a:p>
          </p:txBody>
        </p:sp>
        <p:sp>
          <p:nvSpPr>
            <p:cNvPr id="24" name="Round Same Side Corner Rectangle 58">
              <a:extLst>
                <a:ext uri="{FF2B5EF4-FFF2-40B4-BE49-F238E27FC236}">
                  <a16:creationId xmlns:a16="http://schemas.microsoft.com/office/drawing/2014/main" id="{EF99750D-6067-66D3-D8DF-47E9C7EAFD76}"/>
                </a:ext>
              </a:extLst>
            </p:cNvPr>
            <p:cNvSpPr/>
            <p:nvPr/>
          </p:nvSpPr>
          <p:spPr>
            <a:xfrm flipH="1">
              <a:off x="2482257" y="6301392"/>
              <a:ext cx="120453" cy="1003173"/>
            </a:xfrm>
            <a:prstGeom prst="round2SameRect">
              <a:avLst>
                <a:gd name="adj1" fmla="val 50000"/>
                <a:gd name="adj2" fmla="val 50000"/>
              </a:avLst>
            </a:prstGeom>
            <a:solidFill>
              <a:srgbClr val="6A4A93"/>
            </a:solidFill>
            <a:ln>
              <a:noFill/>
            </a:ln>
          </p:spPr>
          <p:style>
            <a:lnRef idx="2">
              <a:schemeClr val="accent1">
                <a:shade val="50000"/>
              </a:schemeClr>
            </a:lnRef>
            <a:fillRef idx="1">
              <a:schemeClr val="accent1"/>
            </a:fillRef>
            <a:effectRef idx="0">
              <a:schemeClr val="accent1"/>
            </a:effectRef>
            <a:fontRef idx="minor">
              <a:schemeClr val="lt1"/>
            </a:fontRef>
          </p:style>
          <p:txBody>
            <a:bodyPr lIns="219419" tIns="109710" rIns="219419" bIns="109710" rtlCol="0" anchor="ctr"/>
            <a:lstStyle/>
            <a:p>
              <a:pPr algn="ctr"/>
              <a:endParaRPr lang="bg-BG" sz="3600" dirty="0">
                <a:solidFill>
                  <a:srgbClr val="2264AF"/>
                </a:solidFill>
                <a:latin typeface="Lato" panose="020F0502020204030203" pitchFamily="34" charset="0"/>
                <a:ea typeface="Lato" panose="020F0502020204030203" pitchFamily="34" charset="0"/>
                <a:cs typeface="Lato" panose="020F0502020204030203" pitchFamily="34" charset="0"/>
              </a:endParaRPr>
            </a:p>
          </p:txBody>
        </p:sp>
        <p:sp>
          <p:nvSpPr>
            <p:cNvPr id="25" name="CuadroTexto 24">
              <a:extLst>
                <a:ext uri="{FF2B5EF4-FFF2-40B4-BE49-F238E27FC236}">
                  <a16:creationId xmlns:a16="http://schemas.microsoft.com/office/drawing/2014/main" id="{7A952E3A-1A2A-EF00-90CD-2939420DE8B5}"/>
                </a:ext>
              </a:extLst>
            </p:cNvPr>
            <p:cNvSpPr txBox="1"/>
            <p:nvPr/>
          </p:nvSpPr>
          <p:spPr>
            <a:xfrm>
              <a:off x="2986142" y="6292286"/>
              <a:ext cx="9394634" cy="3970318"/>
            </a:xfrm>
            <a:prstGeom prst="rect">
              <a:avLst/>
            </a:prstGeom>
            <a:noFill/>
          </p:spPr>
          <p:txBody>
            <a:bodyPr wrap="square" rtlCol="0">
              <a:spAutoFit/>
            </a:bodyPr>
            <a:lstStyle/>
            <a:p>
              <a:r>
                <a:rPr lang="es-ES" sz="3600" b="1" dirty="0">
                  <a:solidFill>
                    <a:srgbClr val="6A4A93"/>
                  </a:solidFill>
                  <a:latin typeface="Lato" panose="020F0502020204030203" pitchFamily="34" charset="0"/>
                  <a:ea typeface="Lato" panose="020F0502020204030203" pitchFamily="34" charset="0"/>
                  <a:cs typeface="Lato" panose="020F0502020204030203" pitchFamily="34" charset="0"/>
                </a:rPr>
                <a:t>Actividades Molestas:  </a:t>
              </a:r>
            </a:p>
            <a:p>
              <a:r>
                <a:rPr lang="es-ES" sz="3600" b="1" dirty="0">
                  <a:solidFill>
                    <a:srgbClr val="6A4A93"/>
                  </a:solidFill>
                  <a:latin typeface="Lato" panose="020F0502020204030203" pitchFamily="34" charset="0"/>
                  <a:ea typeface="Lato" panose="020F0502020204030203" pitchFamily="34" charset="0"/>
                  <a:cs typeface="Lato" panose="020F0502020204030203" pitchFamily="34" charset="0"/>
                </a:rPr>
                <a:t>Su proceso de producción o almacenamiento puede ocasionalmente causar daño a la salud o propiedad, normalmente circunscritos al predio, o bien puedan atraer insectos, roedores, o producir olores, vibraciones y ruidos molestos, polvo, humo o gases.</a:t>
              </a:r>
            </a:p>
          </p:txBody>
        </p:sp>
        <p:pic>
          <p:nvPicPr>
            <p:cNvPr id="26" name="Imagen 25">
              <a:extLst>
                <a:ext uri="{FF2B5EF4-FFF2-40B4-BE49-F238E27FC236}">
                  <a16:creationId xmlns:a16="http://schemas.microsoft.com/office/drawing/2014/main" id="{560D2448-0A2E-0FC1-6C48-EDD828A3D32E}"/>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1321113" y="6582700"/>
              <a:ext cx="562386" cy="455265"/>
            </a:xfrm>
            <a:prstGeom prst="rect">
              <a:avLst/>
            </a:prstGeom>
          </p:spPr>
        </p:pic>
      </p:grpSp>
      <p:pic>
        <p:nvPicPr>
          <p:cNvPr id="27" name="Imagen 26">
            <a:extLst>
              <a:ext uri="{FF2B5EF4-FFF2-40B4-BE49-F238E27FC236}">
                <a16:creationId xmlns:a16="http://schemas.microsoft.com/office/drawing/2014/main" id="{71874668-206D-6E1D-BF44-E694015FCE72}"/>
              </a:ext>
            </a:extLst>
          </p:cNvPr>
          <p:cNvPicPr>
            <a:picLocks noChangeAspect="1"/>
          </p:cNvPicPr>
          <p:nvPr/>
        </p:nvPicPr>
        <p:blipFill>
          <a:blip r:embed="rId7" cstate="email">
            <a:extLst>
              <a:ext uri="{28A0092B-C50C-407E-A947-70E740481C1C}">
                <a14:useLocalDpi xmlns:a14="http://schemas.microsoft.com/office/drawing/2010/main"/>
              </a:ext>
            </a:extLst>
          </a:blip>
          <a:stretch>
            <a:fillRect/>
          </a:stretch>
        </p:blipFill>
        <p:spPr>
          <a:xfrm flipV="1">
            <a:off x="21095481" y="10796841"/>
            <a:ext cx="2338749" cy="2290530"/>
          </a:xfrm>
          <a:prstGeom prst="rect">
            <a:avLst/>
          </a:prstGeom>
        </p:spPr>
      </p:pic>
    </p:spTree>
    <p:extLst>
      <p:ext uri="{BB962C8B-B14F-4D97-AF65-F5344CB8AC3E}">
        <p14:creationId xmlns:p14="http://schemas.microsoft.com/office/powerpoint/2010/main" val="1144739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withEffect">
                                  <p:stCondLst>
                                    <p:cond delay="0"/>
                                  </p:stCondLst>
                                  <p:childTnLst>
                                    <p:set>
                                      <p:cBhvr>
                                        <p:cTn id="6" dur="1" fill="hold">
                                          <p:stCondLst>
                                            <p:cond delay="0"/>
                                          </p:stCondLst>
                                        </p:cTn>
                                        <p:tgtEl>
                                          <p:spTgt spid="15"/>
                                        </p:tgtEl>
                                        <p:attrNameLst>
                                          <p:attrName>style.visibility</p:attrName>
                                        </p:attrNameLst>
                                      </p:cBhvr>
                                      <p:to>
                                        <p:strVal val="visible"/>
                                      </p:to>
                                    </p:set>
                                    <p:animEffect transition="in" filter="wipe(left)">
                                      <p:cBhvr>
                                        <p:cTn id="7" dur="2000"/>
                                        <p:tgtEl>
                                          <p:spTgt spid="15"/>
                                        </p:tgtEl>
                                      </p:cBhvr>
                                    </p:animEffect>
                                  </p:childTnLst>
                                </p:cTn>
                              </p:par>
                            </p:childTnLst>
                          </p:cTn>
                        </p:par>
                        <p:par>
                          <p:cTn id="8" fill="hold">
                            <p:stCondLst>
                              <p:cond delay="2000"/>
                            </p:stCondLst>
                            <p:childTnLst>
                              <p:par>
                                <p:cTn id="9" presetID="10" presetClass="entr" presetSubtype="0" fill="hold" nodeType="afterEffect">
                                  <p:stCondLst>
                                    <p:cond delay="500"/>
                                  </p:stCondLst>
                                  <p:childTnLst>
                                    <p:set>
                                      <p:cBhvr>
                                        <p:cTn id="10" dur="1" fill="hold">
                                          <p:stCondLst>
                                            <p:cond delay="0"/>
                                          </p:stCondLst>
                                        </p:cTn>
                                        <p:tgtEl>
                                          <p:spTgt spid="2"/>
                                        </p:tgtEl>
                                        <p:attrNameLst>
                                          <p:attrName>style.visibility</p:attrName>
                                        </p:attrNameLst>
                                      </p:cBhvr>
                                      <p:to>
                                        <p:strVal val="visible"/>
                                      </p:to>
                                    </p:set>
                                    <p:animEffect transition="in" filter="fade">
                                      <p:cBhvr>
                                        <p:cTn id="11" dur="500"/>
                                        <p:tgtEl>
                                          <p:spTgt spid="2"/>
                                        </p:tgtEl>
                                      </p:cBhvr>
                                    </p:animEffect>
                                  </p:childTnLst>
                                </p:cTn>
                              </p:par>
                            </p:childTnLst>
                          </p:cTn>
                        </p:par>
                        <p:par>
                          <p:cTn id="12" fill="hold">
                            <p:stCondLst>
                              <p:cond delay="3000"/>
                            </p:stCondLst>
                            <p:childTnLst>
                              <p:par>
                                <p:cTn id="13" presetID="10" presetClass="entr" presetSubtype="0" fill="hold" nodeType="afterEffect">
                                  <p:stCondLst>
                                    <p:cond delay="0"/>
                                  </p:stCondLst>
                                  <p:childTnLst>
                                    <p:set>
                                      <p:cBhvr>
                                        <p:cTn id="14" dur="1" fill="hold">
                                          <p:stCondLst>
                                            <p:cond delay="0"/>
                                          </p:stCondLst>
                                        </p:cTn>
                                        <p:tgtEl>
                                          <p:spTgt spid="17"/>
                                        </p:tgtEl>
                                        <p:attrNameLst>
                                          <p:attrName>style.visibility</p:attrName>
                                        </p:attrNameLst>
                                      </p:cBhvr>
                                      <p:to>
                                        <p:strVal val="visible"/>
                                      </p:to>
                                    </p:set>
                                    <p:animEffect transition="in" filter="fade">
                                      <p:cBhvr>
                                        <p:cTn id="15" dur="500"/>
                                        <p:tgtEl>
                                          <p:spTgt spid="17"/>
                                        </p:tgtEl>
                                      </p:cBhvr>
                                    </p:animEffect>
                                  </p:childTnLst>
                                </p:cTn>
                              </p:par>
                            </p:childTnLst>
                          </p:cTn>
                        </p:par>
                        <p:par>
                          <p:cTn id="16" fill="hold">
                            <p:stCondLst>
                              <p:cond delay="3500"/>
                            </p:stCondLst>
                            <p:childTnLst>
                              <p:par>
                                <p:cTn id="17" presetID="10" presetClass="entr" presetSubtype="0" fill="hold" nodeType="afterEffect">
                                  <p:stCondLst>
                                    <p:cond delay="0"/>
                                  </p:stCondLst>
                                  <p:childTnLst>
                                    <p:set>
                                      <p:cBhvr>
                                        <p:cTn id="18" dur="1" fill="hold">
                                          <p:stCondLst>
                                            <p:cond delay="0"/>
                                          </p:stCondLst>
                                        </p:cTn>
                                        <p:tgtEl>
                                          <p:spTgt spid="22"/>
                                        </p:tgtEl>
                                        <p:attrNameLst>
                                          <p:attrName>style.visibility</p:attrName>
                                        </p:attrNameLst>
                                      </p:cBhvr>
                                      <p:to>
                                        <p:strVal val="visible"/>
                                      </p:to>
                                    </p:set>
                                    <p:animEffect transition="in" filter="fade">
                                      <p:cBhvr>
                                        <p:cTn id="19" dur="500"/>
                                        <p:tgtEl>
                                          <p:spTgt spid="22"/>
                                        </p:tgtEl>
                                      </p:cBhvr>
                                    </p:animEffect>
                                  </p:childTnLst>
                                </p:cTn>
                              </p:par>
                            </p:childTnLst>
                          </p:cTn>
                        </p:par>
                        <p:par>
                          <p:cTn id="20" fill="hold">
                            <p:stCondLst>
                              <p:cond delay="4000"/>
                            </p:stCondLst>
                            <p:childTnLst>
                              <p:par>
                                <p:cTn id="21" presetID="10" presetClass="entr" presetSubtype="0" fill="hold" nodeType="afterEffect">
                                  <p:stCondLst>
                                    <p:cond delay="0"/>
                                  </p:stCondLst>
                                  <p:childTnLst>
                                    <p:set>
                                      <p:cBhvr>
                                        <p:cTn id="22" dur="1" fill="hold">
                                          <p:stCondLst>
                                            <p:cond delay="0"/>
                                          </p:stCondLst>
                                        </p:cTn>
                                        <p:tgtEl>
                                          <p:spTgt spid="27"/>
                                        </p:tgtEl>
                                        <p:attrNameLst>
                                          <p:attrName>style.visibility</p:attrName>
                                        </p:attrNameLst>
                                      </p:cBhvr>
                                      <p:to>
                                        <p:strVal val="visible"/>
                                      </p:to>
                                    </p:set>
                                    <p:animEffect transition="in" filter="fade">
                                      <p:cBhvr>
                                        <p:cTn id="23" dur="500"/>
                                        <p:tgtEl>
                                          <p:spTgt spid="2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 name="Imagen 11">
            <a:extLst>
              <a:ext uri="{FF2B5EF4-FFF2-40B4-BE49-F238E27FC236}">
                <a16:creationId xmlns:a16="http://schemas.microsoft.com/office/drawing/2014/main" id="{68944A6B-289C-F841-9520-26F29B213456}"/>
              </a:ext>
            </a:extLst>
          </p:cNvPr>
          <p:cNvPicPr>
            <a:picLocks noChangeAspect="1"/>
          </p:cNvPicPr>
          <p:nvPr/>
        </p:nvPicPr>
        <p:blipFill rotWithShape="1">
          <a:blip r:embed="rId2" cstate="email">
            <a:extLst>
              <a:ext uri="{28A0092B-C50C-407E-A947-70E740481C1C}">
                <a14:useLocalDpi xmlns:a14="http://schemas.microsoft.com/office/drawing/2010/main" val="0"/>
              </a:ext>
            </a:extLst>
          </a:blip>
          <a:srcRect/>
          <a:stretch/>
        </p:blipFill>
        <p:spPr>
          <a:xfrm>
            <a:off x="13449" y="0"/>
            <a:ext cx="24323676" cy="3995616"/>
          </a:xfrm>
          <a:prstGeom prst="rect">
            <a:avLst/>
          </a:prstGeom>
        </p:spPr>
      </p:pic>
      <p:pic>
        <p:nvPicPr>
          <p:cNvPr id="13" name="Imagen 12">
            <a:extLst>
              <a:ext uri="{FF2B5EF4-FFF2-40B4-BE49-F238E27FC236}">
                <a16:creationId xmlns:a16="http://schemas.microsoft.com/office/drawing/2014/main" id="{DF4E4A98-CD5B-7C4F-93FC-12352EE45460}"/>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 y="14446"/>
            <a:ext cx="24323675" cy="126377"/>
          </a:xfrm>
          <a:prstGeom prst="rect">
            <a:avLst/>
          </a:prstGeom>
        </p:spPr>
      </p:pic>
      <p:pic>
        <p:nvPicPr>
          <p:cNvPr id="14" name="Imagen 13">
            <a:extLst>
              <a:ext uri="{FF2B5EF4-FFF2-40B4-BE49-F238E27FC236}">
                <a16:creationId xmlns:a16="http://schemas.microsoft.com/office/drawing/2014/main" id="{AB1387AE-B931-E244-BECB-87E2957ACC8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 y="13594526"/>
            <a:ext cx="24323675" cy="126377"/>
          </a:xfrm>
          <a:prstGeom prst="rect">
            <a:avLst/>
          </a:prstGeom>
        </p:spPr>
      </p:pic>
      <p:sp>
        <p:nvSpPr>
          <p:cNvPr id="15" name="Subtítulo 2">
            <a:extLst>
              <a:ext uri="{FF2B5EF4-FFF2-40B4-BE49-F238E27FC236}">
                <a16:creationId xmlns:a16="http://schemas.microsoft.com/office/drawing/2014/main" id="{AE13A286-8503-E44B-86B8-AABDD01FBAFC}"/>
              </a:ext>
            </a:extLst>
          </p:cNvPr>
          <p:cNvSpPr txBox="1">
            <a:spLocks/>
          </p:cNvSpPr>
          <p:nvPr/>
        </p:nvSpPr>
        <p:spPr>
          <a:xfrm>
            <a:off x="1133061" y="806722"/>
            <a:ext cx="21807744" cy="945878"/>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r>
              <a:rPr lang="es-CL" sz="5400" b="1" dirty="0">
                <a:solidFill>
                  <a:schemeClr val="bg1"/>
                </a:solidFill>
                <a:latin typeface="Montserrat" pitchFamily="2" charset="77"/>
                <a:cs typeface="Myanmar Text" panose="020B0502040204020203" pitchFamily="34" charset="0"/>
              </a:rPr>
              <a:t>¿A quién beneficia la ley de Microempresa Familiar (MEF) ?</a:t>
            </a:r>
          </a:p>
        </p:txBody>
      </p:sp>
      <p:sp>
        <p:nvSpPr>
          <p:cNvPr id="15366" name="AutoShape 9" descr="Resultado de imagen para copropiedad inmobiliaria"/>
          <p:cNvSpPr>
            <a:spLocks noChangeAspect="1" noChangeArrowheads="1"/>
          </p:cNvSpPr>
          <p:nvPr/>
        </p:nvSpPr>
        <p:spPr bwMode="auto">
          <a:xfrm>
            <a:off x="9751469" y="5838323"/>
            <a:ext cx="608132" cy="608132"/>
          </a:xfrm>
          <a:prstGeom prst="rect">
            <a:avLst/>
          </a:prstGeom>
          <a:noFill/>
          <a:ln w="9525">
            <a:noFill/>
            <a:miter lim="800000"/>
            <a:headEnd/>
            <a:tailEnd/>
          </a:ln>
        </p:spPr>
        <p:txBody>
          <a:bodyPr/>
          <a:lstStyle/>
          <a:p>
            <a:endParaRPr lang="es-CL" sz="7171"/>
          </a:p>
        </p:txBody>
      </p:sp>
      <p:sp>
        <p:nvSpPr>
          <p:cNvPr id="15367" name="AutoShape 11" descr="Resultado de imagen para copropiedad inmobiliaria"/>
          <p:cNvSpPr>
            <a:spLocks noChangeAspect="1" noChangeArrowheads="1"/>
          </p:cNvSpPr>
          <p:nvPr/>
        </p:nvSpPr>
        <p:spPr bwMode="auto">
          <a:xfrm>
            <a:off x="9751469" y="5838323"/>
            <a:ext cx="608132" cy="608132"/>
          </a:xfrm>
          <a:prstGeom prst="rect">
            <a:avLst/>
          </a:prstGeom>
          <a:noFill/>
          <a:ln w="9525">
            <a:noFill/>
            <a:miter lim="800000"/>
            <a:headEnd/>
            <a:tailEnd/>
          </a:ln>
        </p:spPr>
        <p:txBody>
          <a:bodyPr/>
          <a:lstStyle/>
          <a:p>
            <a:endParaRPr lang="es-CL" sz="7171"/>
          </a:p>
        </p:txBody>
      </p:sp>
      <p:sp>
        <p:nvSpPr>
          <p:cNvPr id="15368" name="AutoShape 13" descr="Resultado de imagen para copropiedad inmobiliaria"/>
          <p:cNvSpPr>
            <a:spLocks noChangeAspect="1" noChangeArrowheads="1"/>
          </p:cNvSpPr>
          <p:nvPr/>
        </p:nvSpPr>
        <p:spPr bwMode="auto">
          <a:xfrm>
            <a:off x="9751469" y="5838323"/>
            <a:ext cx="608132" cy="608132"/>
          </a:xfrm>
          <a:prstGeom prst="rect">
            <a:avLst/>
          </a:prstGeom>
          <a:noFill/>
          <a:ln w="9525">
            <a:noFill/>
            <a:miter lim="800000"/>
            <a:headEnd/>
            <a:tailEnd/>
          </a:ln>
        </p:spPr>
        <p:txBody>
          <a:bodyPr/>
          <a:lstStyle/>
          <a:p>
            <a:endParaRPr lang="es-CL" sz="7171"/>
          </a:p>
        </p:txBody>
      </p:sp>
      <p:grpSp>
        <p:nvGrpSpPr>
          <p:cNvPr id="66" name="Grupo 65">
            <a:extLst>
              <a:ext uri="{FF2B5EF4-FFF2-40B4-BE49-F238E27FC236}">
                <a16:creationId xmlns:a16="http://schemas.microsoft.com/office/drawing/2014/main" id="{D0359902-378A-CA4E-A74E-E6B0B36DFCB7}"/>
              </a:ext>
            </a:extLst>
          </p:cNvPr>
          <p:cNvGrpSpPr/>
          <p:nvPr/>
        </p:nvGrpSpPr>
        <p:grpSpPr>
          <a:xfrm>
            <a:off x="2534289" y="7866376"/>
            <a:ext cx="17165067" cy="2315492"/>
            <a:chOff x="1102489" y="6285118"/>
            <a:chExt cx="17165067" cy="2315492"/>
          </a:xfrm>
        </p:grpSpPr>
        <p:sp>
          <p:nvSpPr>
            <p:cNvPr id="67" name="Freeform 7">
              <a:extLst>
                <a:ext uri="{FF2B5EF4-FFF2-40B4-BE49-F238E27FC236}">
                  <a16:creationId xmlns:a16="http://schemas.microsoft.com/office/drawing/2014/main" id="{97FCA35A-0078-5047-9C50-588E0F8CCDBA}"/>
                </a:ext>
              </a:extLst>
            </p:cNvPr>
            <p:cNvSpPr>
              <a:spLocks noEditPoints="1"/>
            </p:cNvSpPr>
            <p:nvPr/>
          </p:nvSpPr>
          <p:spPr bwMode="auto">
            <a:xfrm>
              <a:off x="1102489" y="6285118"/>
              <a:ext cx="1011305" cy="1011567"/>
            </a:xfrm>
            <a:custGeom>
              <a:avLst/>
              <a:gdLst>
                <a:gd name="T0" fmla="*/ 106 w 212"/>
                <a:gd name="T1" fmla="*/ 212 h 212"/>
                <a:gd name="T2" fmla="*/ 0 w 212"/>
                <a:gd name="T3" fmla="*/ 106 h 212"/>
                <a:gd name="T4" fmla="*/ 106 w 212"/>
                <a:gd name="T5" fmla="*/ 0 h 212"/>
                <a:gd name="T6" fmla="*/ 212 w 212"/>
                <a:gd name="T7" fmla="*/ 106 h 212"/>
                <a:gd name="T8" fmla="*/ 106 w 212"/>
                <a:gd name="T9" fmla="*/ 212 h 212"/>
                <a:gd name="T10" fmla="*/ 106 w 212"/>
                <a:gd name="T11" fmla="*/ 20 h 212"/>
                <a:gd name="T12" fmla="*/ 20 w 212"/>
                <a:gd name="T13" fmla="*/ 106 h 212"/>
                <a:gd name="T14" fmla="*/ 106 w 212"/>
                <a:gd name="T15" fmla="*/ 192 h 212"/>
                <a:gd name="T16" fmla="*/ 192 w 212"/>
                <a:gd name="T17" fmla="*/ 106 h 212"/>
                <a:gd name="T18" fmla="*/ 106 w 212"/>
                <a:gd name="T19" fmla="*/ 20 h 2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12" h="212">
                  <a:moveTo>
                    <a:pt x="106" y="212"/>
                  </a:moveTo>
                  <a:cubicBezTo>
                    <a:pt x="48" y="212"/>
                    <a:pt x="0" y="165"/>
                    <a:pt x="0" y="106"/>
                  </a:cubicBezTo>
                  <a:cubicBezTo>
                    <a:pt x="0" y="48"/>
                    <a:pt x="48" y="0"/>
                    <a:pt x="106" y="0"/>
                  </a:cubicBezTo>
                  <a:cubicBezTo>
                    <a:pt x="165" y="0"/>
                    <a:pt x="212" y="48"/>
                    <a:pt x="212" y="106"/>
                  </a:cubicBezTo>
                  <a:cubicBezTo>
                    <a:pt x="212" y="165"/>
                    <a:pt x="165" y="212"/>
                    <a:pt x="106" y="212"/>
                  </a:cubicBezTo>
                  <a:close/>
                  <a:moveTo>
                    <a:pt x="106" y="20"/>
                  </a:moveTo>
                  <a:cubicBezTo>
                    <a:pt x="59" y="20"/>
                    <a:pt x="20" y="59"/>
                    <a:pt x="20" y="106"/>
                  </a:cubicBezTo>
                  <a:cubicBezTo>
                    <a:pt x="20" y="154"/>
                    <a:pt x="59" y="192"/>
                    <a:pt x="106" y="192"/>
                  </a:cubicBezTo>
                  <a:cubicBezTo>
                    <a:pt x="154" y="192"/>
                    <a:pt x="192" y="154"/>
                    <a:pt x="192" y="106"/>
                  </a:cubicBezTo>
                  <a:cubicBezTo>
                    <a:pt x="192" y="59"/>
                    <a:pt x="154" y="20"/>
                    <a:pt x="106" y="20"/>
                  </a:cubicBezTo>
                  <a:close/>
                </a:path>
              </a:pathLst>
            </a:custGeom>
            <a:solidFill>
              <a:srgbClr val="6A4A93"/>
            </a:solidFill>
            <a:ln>
              <a:noFill/>
            </a:ln>
          </p:spPr>
          <p:txBody>
            <a:bodyPr vert="horz" wrap="square" lIns="182843" tIns="91422" rIns="182843" bIns="91422" numCol="1" anchor="t" anchorCtr="0" compatLnSpc="1">
              <a:prstTxWarp prst="textNoShape">
                <a:avLst/>
              </a:prstTxWarp>
            </a:bodyPr>
            <a:lstStyle/>
            <a:p>
              <a:endParaRPr lang="id-ID" sz="3600" dirty="0">
                <a:solidFill>
                  <a:srgbClr val="2264AF"/>
                </a:solidFill>
                <a:latin typeface="Lato" panose="020F0502020204030203" pitchFamily="34" charset="0"/>
                <a:ea typeface="Lato" panose="020F0502020204030203" pitchFamily="34" charset="0"/>
                <a:cs typeface="Lato" panose="020F0502020204030203" pitchFamily="34" charset="0"/>
              </a:endParaRPr>
            </a:p>
          </p:txBody>
        </p:sp>
        <p:sp>
          <p:nvSpPr>
            <p:cNvPr id="68" name="Round Same Side Corner Rectangle 58">
              <a:extLst>
                <a:ext uri="{FF2B5EF4-FFF2-40B4-BE49-F238E27FC236}">
                  <a16:creationId xmlns:a16="http://schemas.microsoft.com/office/drawing/2014/main" id="{26F896F0-E91C-5A49-82B8-EC53AE3B1CCE}"/>
                </a:ext>
              </a:extLst>
            </p:cNvPr>
            <p:cNvSpPr/>
            <p:nvPr/>
          </p:nvSpPr>
          <p:spPr>
            <a:xfrm flipH="1">
              <a:off x="2482257" y="6301392"/>
              <a:ext cx="120453" cy="1003173"/>
            </a:xfrm>
            <a:prstGeom prst="round2SameRect">
              <a:avLst>
                <a:gd name="adj1" fmla="val 50000"/>
                <a:gd name="adj2" fmla="val 50000"/>
              </a:avLst>
            </a:prstGeom>
            <a:solidFill>
              <a:srgbClr val="6A4A93"/>
            </a:solidFill>
            <a:ln>
              <a:noFill/>
            </a:ln>
          </p:spPr>
          <p:style>
            <a:lnRef idx="2">
              <a:schemeClr val="accent1">
                <a:shade val="50000"/>
              </a:schemeClr>
            </a:lnRef>
            <a:fillRef idx="1">
              <a:schemeClr val="accent1"/>
            </a:fillRef>
            <a:effectRef idx="0">
              <a:schemeClr val="accent1"/>
            </a:effectRef>
            <a:fontRef idx="minor">
              <a:schemeClr val="lt1"/>
            </a:fontRef>
          </p:style>
          <p:txBody>
            <a:bodyPr lIns="219419" tIns="109710" rIns="219419" bIns="109710" rtlCol="0" anchor="ctr"/>
            <a:lstStyle/>
            <a:p>
              <a:pPr algn="ctr"/>
              <a:endParaRPr lang="bg-BG" sz="3600" dirty="0">
                <a:solidFill>
                  <a:srgbClr val="2264AF"/>
                </a:solidFill>
                <a:latin typeface="Lato" panose="020F0502020204030203" pitchFamily="34" charset="0"/>
                <a:ea typeface="Lato" panose="020F0502020204030203" pitchFamily="34" charset="0"/>
                <a:cs typeface="Lato" panose="020F0502020204030203" pitchFamily="34" charset="0"/>
              </a:endParaRPr>
            </a:p>
          </p:txBody>
        </p:sp>
        <p:sp>
          <p:nvSpPr>
            <p:cNvPr id="69" name="CuadroTexto 68">
              <a:extLst>
                <a:ext uri="{FF2B5EF4-FFF2-40B4-BE49-F238E27FC236}">
                  <a16:creationId xmlns:a16="http://schemas.microsoft.com/office/drawing/2014/main" id="{EB265C04-31DC-C14E-BCB6-E1C3A03D2824}"/>
                </a:ext>
              </a:extLst>
            </p:cNvPr>
            <p:cNvSpPr txBox="1"/>
            <p:nvPr/>
          </p:nvSpPr>
          <p:spPr>
            <a:xfrm>
              <a:off x="3101773" y="6292286"/>
              <a:ext cx="15165783" cy="2308324"/>
            </a:xfrm>
            <a:prstGeom prst="rect">
              <a:avLst/>
            </a:prstGeom>
            <a:noFill/>
          </p:spPr>
          <p:txBody>
            <a:bodyPr wrap="square" rtlCol="0">
              <a:spAutoFit/>
            </a:bodyPr>
            <a:lstStyle/>
            <a:p>
              <a:r>
                <a:rPr lang="es-ES" sz="3600" b="1" dirty="0">
                  <a:solidFill>
                    <a:srgbClr val="6A4A93"/>
                  </a:solidFill>
                  <a:latin typeface="Lato" panose="020F0502020204030203" pitchFamily="34" charset="0"/>
                  <a:ea typeface="Lato" panose="020F0502020204030203" pitchFamily="34" charset="0"/>
                  <a:cs typeface="Lato" panose="020F0502020204030203" pitchFamily="34" charset="0"/>
                </a:rPr>
                <a:t>Microempresario/a que tienen una empresa en funcionamiento sin estar formalizada (no poseen patente Municipal y/o no han iniciado actividades en el SII).</a:t>
              </a:r>
            </a:p>
            <a:p>
              <a:endParaRPr lang="es-ES" sz="3600" b="1" dirty="0">
                <a:solidFill>
                  <a:srgbClr val="6A4A93"/>
                </a:solidFill>
                <a:latin typeface="Lato" panose="020F0502020204030203" pitchFamily="34" charset="0"/>
                <a:ea typeface="Lato" panose="020F0502020204030203" pitchFamily="34" charset="0"/>
                <a:cs typeface="Lato" panose="020F0502020204030203" pitchFamily="34" charset="0"/>
              </a:endParaRPr>
            </a:p>
          </p:txBody>
        </p:sp>
        <p:pic>
          <p:nvPicPr>
            <p:cNvPr id="70" name="Imagen 69">
              <a:extLst>
                <a:ext uri="{FF2B5EF4-FFF2-40B4-BE49-F238E27FC236}">
                  <a16:creationId xmlns:a16="http://schemas.microsoft.com/office/drawing/2014/main" id="{5A1C7DD0-8D3B-124C-8DA2-59AE98BA79AD}"/>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321113" y="6582700"/>
              <a:ext cx="562386" cy="455265"/>
            </a:xfrm>
            <a:prstGeom prst="rect">
              <a:avLst/>
            </a:prstGeom>
          </p:spPr>
        </p:pic>
      </p:grpSp>
      <p:grpSp>
        <p:nvGrpSpPr>
          <p:cNvPr id="3" name="Grupo 2">
            <a:extLst>
              <a:ext uri="{FF2B5EF4-FFF2-40B4-BE49-F238E27FC236}">
                <a16:creationId xmlns:a16="http://schemas.microsoft.com/office/drawing/2014/main" id="{7EAAA3FE-0B3D-4633-B3E5-12D04A31E17B}"/>
              </a:ext>
            </a:extLst>
          </p:cNvPr>
          <p:cNvGrpSpPr/>
          <p:nvPr/>
        </p:nvGrpSpPr>
        <p:grpSpPr>
          <a:xfrm>
            <a:off x="2534289" y="4665561"/>
            <a:ext cx="14600772" cy="1754326"/>
            <a:chOff x="13786754" y="9317529"/>
            <a:chExt cx="14600772" cy="1754326"/>
          </a:xfrm>
        </p:grpSpPr>
        <p:sp>
          <p:nvSpPr>
            <p:cNvPr id="4" name="Freeform 7">
              <a:extLst>
                <a:ext uri="{FF2B5EF4-FFF2-40B4-BE49-F238E27FC236}">
                  <a16:creationId xmlns:a16="http://schemas.microsoft.com/office/drawing/2014/main" id="{A42E36D0-C4B8-8CDC-F1F1-C3B4F013DB50}"/>
                </a:ext>
              </a:extLst>
            </p:cNvPr>
            <p:cNvSpPr>
              <a:spLocks noEditPoints="1"/>
            </p:cNvSpPr>
            <p:nvPr/>
          </p:nvSpPr>
          <p:spPr bwMode="auto">
            <a:xfrm>
              <a:off x="13786754" y="9320970"/>
              <a:ext cx="1011305" cy="1011567"/>
            </a:xfrm>
            <a:custGeom>
              <a:avLst/>
              <a:gdLst>
                <a:gd name="T0" fmla="*/ 106 w 212"/>
                <a:gd name="T1" fmla="*/ 212 h 212"/>
                <a:gd name="T2" fmla="*/ 0 w 212"/>
                <a:gd name="T3" fmla="*/ 106 h 212"/>
                <a:gd name="T4" fmla="*/ 106 w 212"/>
                <a:gd name="T5" fmla="*/ 0 h 212"/>
                <a:gd name="T6" fmla="*/ 212 w 212"/>
                <a:gd name="T7" fmla="*/ 106 h 212"/>
                <a:gd name="T8" fmla="*/ 106 w 212"/>
                <a:gd name="T9" fmla="*/ 212 h 212"/>
                <a:gd name="T10" fmla="*/ 106 w 212"/>
                <a:gd name="T11" fmla="*/ 20 h 212"/>
                <a:gd name="T12" fmla="*/ 20 w 212"/>
                <a:gd name="T13" fmla="*/ 106 h 212"/>
                <a:gd name="T14" fmla="*/ 106 w 212"/>
                <a:gd name="T15" fmla="*/ 192 h 212"/>
                <a:gd name="T16" fmla="*/ 192 w 212"/>
                <a:gd name="T17" fmla="*/ 106 h 212"/>
                <a:gd name="T18" fmla="*/ 106 w 212"/>
                <a:gd name="T19" fmla="*/ 20 h 2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12" h="212">
                  <a:moveTo>
                    <a:pt x="106" y="212"/>
                  </a:moveTo>
                  <a:cubicBezTo>
                    <a:pt x="48" y="212"/>
                    <a:pt x="0" y="165"/>
                    <a:pt x="0" y="106"/>
                  </a:cubicBezTo>
                  <a:cubicBezTo>
                    <a:pt x="0" y="48"/>
                    <a:pt x="48" y="0"/>
                    <a:pt x="106" y="0"/>
                  </a:cubicBezTo>
                  <a:cubicBezTo>
                    <a:pt x="165" y="0"/>
                    <a:pt x="212" y="48"/>
                    <a:pt x="212" y="106"/>
                  </a:cubicBezTo>
                  <a:cubicBezTo>
                    <a:pt x="212" y="165"/>
                    <a:pt x="165" y="212"/>
                    <a:pt x="106" y="212"/>
                  </a:cubicBezTo>
                  <a:close/>
                  <a:moveTo>
                    <a:pt x="106" y="20"/>
                  </a:moveTo>
                  <a:cubicBezTo>
                    <a:pt x="59" y="20"/>
                    <a:pt x="20" y="59"/>
                    <a:pt x="20" y="106"/>
                  </a:cubicBezTo>
                  <a:cubicBezTo>
                    <a:pt x="20" y="154"/>
                    <a:pt x="59" y="192"/>
                    <a:pt x="106" y="192"/>
                  </a:cubicBezTo>
                  <a:cubicBezTo>
                    <a:pt x="154" y="192"/>
                    <a:pt x="192" y="154"/>
                    <a:pt x="192" y="106"/>
                  </a:cubicBezTo>
                  <a:cubicBezTo>
                    <a:pt x="192" y="59"/>
                    <a:pt x="154" y="20"/>
                    <a:pt x="106" y="20"/>
                  </a:cubicBezTo>
                  <a:close/>
                </a:path>
              </a:pathLst>
            </a:custGeom>
            <a:solidFill>
              <a:srgbClr val="6AAA7F"/>
            </a:solidFill>
            <a:ln>
              <a:noFill/>
            </a:ln>
          </p:spPr>
          <p:txBody>
            <a:bodyPr vert="horz" wrap="square" lIns="182843" tIns="91422" rIns="182843" bIns="91422" numCol="1" anchor="t" anchorCtr="0" compatLnSpc="1">
              <a:prstTxWarp prst="textNoShape">
                <a:avLst/>
              </a:prstTxWarp>
            </a:bodyPr>
            <a:lstStyle/>
            <a:p>
              <a:endParaRPr lang="id-ID" sz="3600" dirty="0">
                <a:solidFill>
                  <a:srgbClr val="2264AF"/>
                </a:solidFill>
                <a:latin typeface="Lato" panose="020F0502020204030203" pitchFamily="34" charset="0"/>
                <a:ea typeface="Lato" panose="020F0502020204030203" pitchFamily="34" charset="0"/>
                <a:cs typeface="Lato" panose="020F0502020204030203" pitchFamily="34" charset="0"/>
              </a:endParaRPr>
            </a:p>
          </p:txBody>
        </p:sp>
        <p:sp>
          <p:nvSpPr>
            <p:cNvPr id="5" name="Round Same Side Corner Rectangle 58">
              <a:extLst>
                <a:ext uri="{FF2B5EF4-FFF2-40B4-BE49-F238E27FC236}">
                  <a16:creationId xmlns:a16="http://schemas.microsoft.com/office/drawing/2014/main" id="{806CA13E-659C-0263-92B0-7FF10F493870}"/>
                </a:ext>
              </a:extLst>
            </p:cNvPr>
            <p:cNvSpPr/>
            <p:nvPr/>
          </p:nvSpPr>
          <p:spPr>
            <a:xfrm flipH="1">
              <a:off x="15166522" y="9337244"/>
              <a:ext cx="120453" cy="1003173"/>
            </a:xfrm>
            <a:prstGeom prst="round2SameRect">
              <a:avLst>
                <a:gd name="adj1" fmla="val 50000"/>
                <a:gd name="adj2" fmla="val 50000"/>
              </a:avLst>
            </a:prstGeom>
            <a:solidFill>
              <a:srgbClr val="6AAA7F"/>
            </a:solidFill>
            <a:ln>
              <a:noFill/>
            </a:ln>
          </p:spPr>
          <p:style>
            <a:lnRef idx="2">
              <a:schemeClr val="accent1">
                <a:shade val="50000"/>
              </a:schemeClr>
            </a:lnRef>
            <a:fillRef idx="1">
              <a:schemeClr val="accent1"/>
            </a:fillRef>
            <a:effectRef idx="0">
              <a:schemeClr val="accent1"/>
            </a:effectRef>
            <a:fontRef idx="minor">
              <a:schemeClr val="lt1"/>
            </a:fontRef>
          </p:style>
          <p:txBody>
            <a:bodyPr lIns="219419" tIns="109710" rIns="219419" bIns="109710" rtlCol="0" anchor="ctr"/>
            <a:lstStyle/>
            <a:p>
              <a:pPr algn="ctr"/>
              <a:endParaRPr lang="bg-BG" sz="3600" dirty="0">
                <a:solidFill>
                  <a:srgbClr val="2264AF"/>
                </a:solidFill>
                <a:latin typeface="Lato" panose="020F0502020204030203" pitchFamily="34" charset="0"/>
                <a:ea typeface="Lato" panose="020F0502020204030203" pitchFamily="34" charset="0"/>
                <a:cs typeface="Lato" panose="020F0502020204030203" pitchFamily="34" charset="0"/>
              </a:endParaRPr>
            </a:p>
          </p:txBody>
        </p:sp>
        <p:sp>
          <p:nvSpPr>
            <p:cNvPr id="6" name="CuadroTexto 5">
              <a:extLst>
                <a:ext uri="{FF2B5EF4-FFF2-40B4-BE49-F238E27FC236}">
                  <a16:creationId xmlns:a16="http://schemas.microsoft.com/office/drawing/2014/main" id="{67B70ED0-1914-7F06-D1AC-0F842614545D}"/>
                </a:ext>
              </a:extLst>
            </p:cNvPr>
            <p:cNvSpPr txBox="1"/>
            <p:nvPr/>
          </p:nvSpPr>
          <p:spPr>
            <a:xfrm>
              <a:off x="15670408" y="9317529"/>
              <a:ext cx="12717118" cy="1754326"/>
            </a:xfrm>
            <a:prstGeom prst="rect">
              <a:avLst/>
            </a:prstGeom>
            <a:noFill/>
          </p:spPr>
          <p:txBody>
            <a:bodyPr wrap="square" rtlCol="0">
              <a:spAutoFit/>
            </a:bodyPr>
            <a:lstStyle/>
            <a:p>
              <a:r>
                <a:rPr lang="es-ES" sz="3600" b="1" dirty="0">
                  <a:solidFill>
                    <a:srgbClr val="6AAA7F"/>
                  </a:solidFill>
                  <a:latin typeface="Lato" panose="020F0502020204030203" pitchFamily="34" charset="0"/>
                  <a:ea typeface="Lato" panose="020F0502020204030203" pitchFamily="34" charset="0"/>
                  <a:cs typeface="Lato" panose="020F0502020204030203" pitchFamily="34" charset="0"/>
                </a:rPr>
                <a:t>Microempresario/a que no han podido formalizarse por limitaciones en las normas de zonificación industrial o comercial.</a:t>
              </a:r>
            </a:p>
          </p:txBody>
        </p:sp>
        <p:pic>
          <p:nvPicPr>
            <p:cNvPr id="7" name="Imagen 6">
              <a:extLst>
                <a:ext uri="{FF2B5EF4-FFF2-40B4-BE49-F238E27FC236}">
                  <a16:creationId xmlns:a16="http://schemas.microsoft.com/office/drawing/2014/main" id="{48257759-55A9-9E30-241C-5EAA9E8FE634}"/>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3980781" y="9615043"/>
              <a:ext cx="603533" cy="495616"/>
            </a:xfrm>
            <a:prstGeom prst="rect">
              <a:avLst/>
            </a:prstGeom>
          </p:spPr>
        </p:pic>
      </p:grpSp>
      <p:grpSp>
        <p:nvGrpSpPr>
          <p:cNvPr id="8" name="Grupo 7">
            <a:extLst>
              <a:ext uri="{FF2B5EF4-FFF2-40B4-BE49-F238E27FC236}">
                <a16:creationId xmlns:a16="http://schemas.microsoft.com/office/drawing/2014/main" id="{79C1FF25-D77C-012B-C04E-5A34C6C3747F}"/>
              </a:ext>
            </a:extLst>
          </p:cNvPr>
          <p:cNvGrpSpPr/>
          <p:nvPr/>
        </p:nvGrpSpPr>
        <p:grpSpPr>
          <a:xfrm>
            <a:off x="15003973" y="8372159"/>
            <a:ext cx="9710148" cy="5627140"/>
            <a:chOff x="2865438" y="2938619"/>
            <a:chExt cx="8800294" cy="4572905"/>
          </a:xfrm>
        </p:grpSpPr>
        <p:grpSp>
          <p:nvGrpSpPr>
            <p:cNvPr id="9" name="Grupo 8">
              <a:extLst>
                <a:ext uri="{FF2B5EF4-FFF2-40B4-BE49-F238E27FC236}">
                  <a16:creationId xmlns:a16="http://schemas.microsoft.com/office/drawing/2014/main" id="{FAAED450-883E-E837-CF3C-430DD50ED173}"/>
                </a:ext>
              </a:extLst>
            </p:cNvPr>
            <p:cNvGrpSpPr/>
            <p:nvPr/>
          </p:nvGrpSpPr>
          <p:grpSpPr>
            <a:xfrm>
              <a:off x="2865438" y="2938619"/>
              <a:ext cx="8800294" cy="4572905"/>
              <a:chOff x="2865438" y="2938619"/>
              <a:chExt cx="8800294" cy="4572905"/>
            </a:xfrm>
          </p:grpSpPr>
          <p:pic>
            <p:nvPicPr>
              <p:cNvPr id="11" name="Imagen 10">
                <a:extLst>
                  <a:ext uri="{FF2B5EF4-FFF2-40B4-BE49-F238E27FC236}">
                    <a16:creationId xmlns:a16="http://schemas.microsoft.com/office/drawing/2014/main" id="{7659C5FD-4754-4ABD-3A89-919610573EBB}"/>
                  </a:ext>
                </a:extLst>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8132124" y="2938619"/>
                <a:ext cx="3533608" cy="4572905"/>
              </a:xfrm>
              <a:prstGeom prst="rect">
                <a:avLst/>
              </a:prstGeom>
            </p:spPr>
          </p:pic>
          <p:pic>
            <p:nvPicPr>
              <p:cNvPr id="16" name="Imagen 15">
                <a:extLst>
                  <a:ext uri="{FF2B5EF4-FFF2-40B4-BE49-F238E27FC236}">
                    <a16:creationId xmlns:a16="http://schemas.microsoft.com/office/drawing/2014/main" id="{BCEB16C1-1F17-7918-EDA0-6C96E522A271}"/>
                  </a:ext>
                </a:extLst>
              </p:cNvPr>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2865438" y="3644621"/>
                <a:ext cx="5266686" cy="3402296"/>
              </a:xfrm>
              <a:prstGeom prst="rect">
                <a:avLst/>
              </a:prstGeom>
            </p:spPr>
          </p:pic>
        </p:grpSp>
        <p:pic>
          <p:nvPicPr>
            <p:cNvPr id="10" name="Imagen 9">
              <a:extLst>
                <a:ext uri="{FF2B5EF4-FFF2-40B4-BE49-F238E27FC236}">
                  <a16:creationId xmlns:a16="http://schemas.microsoft.com/office/drawing/2014/main" id="{D7F6E1D2-3833-EAD3-61D4-0709CC878105}"/>
                </a:ext>
              </a:extLst>
            </p:cNvPr>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5949577" y="3577879"/>
              <a:ext cx="2927218" cy="3788165"/>
            </a:xfrm>
            <a:prstGeom prst="rect">
              <a:avLst/>
            </a:prstGeom>
          </p:spPr>
        </p:pic>
      </p:grpSp>
    </p:spTree>
    <p:extLst>
      <p:ext uri="{BB962C8B-B14F-4D97-AF65-F5344CB8AC3E}">
        <p14:creationId xmlns:p14="http://schemas.microsoft.com/office/powerpoint/2010/main" val="17351014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withEffect">
                                  <p:stCondLst>
                                    <p:cond delay="0"/>
                                  </p:stCondLst>
                                  <p:childTnLst>
                                    <p:set>
                                      <p:cBhvr>
                                        <p:cTn id="6" dur="1" fill="hold">
                                          <p:stCondLst>
                                            <p:cond delay="0"/>
                                          </p:stCondLst>
                                        </p:cTn>
                                        <p:tgtEl>
                                          <p:spTgt spid="15"/>
                                        </p:tgtEl>
                                        <p:attrNameLst>
                                          <p:attrName>style.visibility</p:attrName>
                                        </p:attrNameLst>
                                      </p:cBhvr>
                                      <p:to>
                                        <p:strVal val="visible"/>
                                      </p:to>
                                    </p:set>
                                    <p:animEffect transition="in" filter="wipe(left)">
                                      <p:cBhvr>
                                        <p:cTn id="7" dur="2000"/>
                                        <p:tgtEl>
                                          <p:spTgt spid="15"/>
                                        </p:tgtEl>
                                      </p:cBhvr>
                                    </p:animEffect>
                                  </p:childTnLst>
                                </p:cTn>
                              </p:par>
                            </p:childTnLst>
                          </p:cTn>
                        </p:par>
                        <p:par>
                          <p:cTn id="8" fill="hold">
                            <p:stCondLst>
                              <p:cond delay="2000"/>
                            </p:stCondLst>
                            <p:childTnLst>
                              <p:par>
                                <p:cTn id="9" presetID="10" presetClass="entr" presetSubtype="0" fill="hold" nodeType="afterEffect">
                                  <p:stCondLst>
                                    <p:cond delay="0"/>
                                  </p:stCondLst>
                                  <p:childTnLst>
                                    <p:set>
                                      <p:cBhvr>
                                        <p:cTn id="10" dur="1" fill="hold">
                                          <p:stCondLst>
                                            <p:cond delay="0"/>
                                          </p:stCondLst>
                                        </p:cTn>
                                        <p:tgtEl>
                                          <p:spTgt spid="66"/>
                                        </p:tgtEl>
                                        <p:attrNameLst>
                                          <p:attrName>style.visibility</p:attrName>
                                        </p:attrNameLst>
                                      </p:cBhvr>
                                      <p:to>
                                        <p:strVal val="visible"/>
                                      </p:to>
                                    </p:set>
                                    <p:animEffect transition="in" filter="fade">
                                      <p:cBhvr>
                                        <p:cTn id="11" dur="500"/>
                                        <p:tgtEl>
                                          <p:spTgt spid="66"/>
                                        </p:tgtEl>
                                      </p:cBhvr>
                                    </p:animEffect>
                                  </p:childTnLst>
                                </p:cTn>
                              </p:par>
                            </p:childTnLst>
                          </p:cTn>
                        </p:par>
                        <p:par>
                          <p:cTn id="12" fill="hold">
                            <p:stCondLst>
                              <p:cond delay="2500"/>
                            </p:stCondLst>
                            <p:childTnLst>
                              <p:par>
                                <p:cTn id="13" presetID="10" presetClass="entr" presetSubtype="0" fill="hold" nodeType="afterEffect">
                                  <p:stCondLst>
                                    <p:cond delay="0"/>
                                  </p:stCondLst>
                                  <p:childTnLst>
                                    <p:set>
                                      <p:cBhvr>
                                        <p:cTn id="14" dur="1" fill="hold">
                                          <p:stCondLst>
                                            <p:cond delay="0"/>
                                          </p:stCondLst>
                                        </p:cTn>
                                        <p:tgtEl>
                                          <p:spTgt spid="3"/>
                                        </p:tgtEl>
                                        <p:attrNameLst>
                                          <p:attrName>style.visibility</p:attrName>
                                        </p:attrNameLst>
                                      </p:cBhvr>
                                      <p:to>
                                        <p:strVal val="visible"/>
                                      </p:to>
                                    </p:set>
                                    <p:animEffect transition="in" filter="fade">
                                      <p:cBhvr>
                                        <p:cTn id="15" dur="500"/>
                                        <p:tgtEl>
                                          <p:spTgt spid="3"/>
                                        </p:tgtEl>
                                      </p:cBhvr>
                                    </p:animEffect>
                                  </p:childTnLst>
                                </p:cTn>
                              </p:par>
                            </p:childTnLst>
                          </p:cTn>
                        </p:par>
                        <p:par>
                          <p:cTn id="16" fill="hold">
                            <p:stCondLst>
                              <p:cond delay="3000"/>
                            </p:stCondLst>
                            <p:childTnLst>
                              <p:par>
                                <p:cTn id="17" presetID="22" presetClass="entr" presetSubtype="1" fill="hold" nodeType="afterEffect">
                                  <p:stCondLst>
                                    <p:cond delay="0"/>
                                  </p:stCondLst>
                                  <p:childTnLst>
                                    <p:set>
                                      <p:cBhvr>
                                        <p:cTn id="18" dur="1" fill="hold">
                                          <p:stCondLst>
                                            <p:cond delay="0"/>
                                          </p:stCondLst>
                                        </p:cTn>
                                        <p:tgtEl>
                                          <p:spTgt spid="8"/>
                                        </p:tgtEl>
                                        <p:attrNameLst>
                                          <p:attrName>style.visibility</p:attrName>
                                        </p:attrNameLst>
                                      </p:cBhvr>
                                      <p:to>
                                        <p:strVal val="visible"/>
                                      </p:to>
                                    </p:set>
                                    <p:animEffect transition="in" filter="wipe(up)">
                                      <p:cBhvr>
                                        <p:cTn id="19"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 name="Imagen 11">
            <a:extLst>
              <a:ext uri="{FF2B5EF4-FFF2-40B4-BE49-F238E27FC236}">
                <a16:creationId xmlns:a16="http://schemas.microsoft.com/office/drawing/2014/main" id="{68944A6B-289C-F841-9520-26F29B213456}"/>
              </a:ext>
            </a:extLst>
          </p:cNvPr>
          <p:cNvPicPr>
            <a:picLocks noChangeAspect="1"/>
          </p:cNvPicPr>
          <p:nvPr/>
        </p:nvPicPr>
        <p:blipFill rotWithShape="1">
          <a:blip r:embed="rId2" cstate="email">
            <a:extLst>
              <a:ext uri="{28A0092B-C50C-407E-A947-70E740481C1C}">
                <a14:useLocalDpi xmlns:a14="http://schemas.microsoft.com/office/drawing/2010/main" val="0"/>
              </a:ext>
            </a:extLst>
          </a:blip>
          <a:srcRect/>
          <a:stretch/>
        </p:blipFill>
        <p:spPr>
          <a:xfrm>
            <a:off x="13449" y="0"/>
            <a:ext cx="24323676" cy="3995616"/>
          </a:xfrm>
          <a:prstGeom prst="rect">
            <a:avLst/>
          </a:prstGeom>
        </p:spPr>
      </p:pic>
      <p:pic>
        <p:nvPicPr>
          <p:cNvPr id="13" name="Imagen 12">
            <a:extLst>
              <a:ext uri="{FF2B5EF4-FFF2-40B4-BE49-F238E27FC236}">
                <a16:creationId xmlns:a16="http://schemas.microsoft.com/office/drawing/2014/main" id="{DF4E4A98-CD5B-7C4F-93FC-12352EE45460}"/>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 y="14446"/>
            <a:ext cx="24323675" cy="126377"/>
          </a:xfrm>
          <a:prstGeom prst="rect">
            <a:avLst/>
          </a:prstGeom>
        </p:spPr>
      </p:pic>
      <p:pic>
        <p:nvPicPr>
          <p:cNvPr id="14" name="Imagen 13">
            <a:extLst>
              <a:ext uri="{FF2B5EF4-FFF2-40B4-BE49-F238E27FC236}">
                <a16:creationId xmlns:a16="http://schemas.microsoft.com/office/drawing/2014/main" id="{AB1387AE-B931-E244-BECB-87E2957ACC8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 y="13594526"/>
            <a:ext cx="24323675" cy="126377"/>
          </a:xfrm>
          <a:prstGeom prst="rect">
            <a:avLst/>
          </a:prstGeom>
        </p:spPr>
      </p:pic>
      <p:sp>
        <p:nvSpPr>
          <p:cNvPr id="15" name="Subtítulo 2">
            <a:extLst>
              <a:ext uri="{FF2B5EF4-FFF2-40B4-BE49-F238E27FC236}">
                <a16:creationId xmlns:a16="http://schemas.microsoft.com/office/drawing/2014/main" id="{AE13A286-8503-E44B-86B8-AABDD01FBAFC}"/>
              </a:ext>
            </a:extLst>
          </p:cNvPr>
          <p:cNvSpPr txBox="1">
            <a:spLocks/>
          </p:cNvSpPr>
          <p:nvPr/>
        </p:nvSpPr>
        <p:spPr>
          <a:xfrm>
            <a:off x="1133061" y="806722"/>
            <a:ext cx="21807744" cy="945878"/>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r>
              <a:rPr lang="es-ES" sz="5400" b="1" dirty="0">
                <a:solidFill>
                  <a:schemeClr val="bg1"/>
                </a:solidFill>
                <a:latin typeface="Montserrat" pitchFamily="2" charset="77"/>
                <a:cs typeface="Myanmar Text" panose="020B0502040204020203" pitchFamily="34" charset="0"/>
              </a:rPr>
              <a:t>¿Cómo se obtiene la Autorización Sanitaria si la MEF produce y/o manipula alimentos?</a:t>
            </a:r>
          </a:p>
          <a:p>
            <a:pPr algn="l"/>
            <a:endParaRPr lang="es-CL" sz="5400" b="1" dirty="0">
              <a:solidFill>
                <a:schemeClr val="bg1"/>
              </a:solidFill>
              <a:latin typeface="Montserrat" pitchFamily="2" charset="77"/>
              <a:cs typeface="Myanmar Text" panose="020B0502040204020203" pitchFamily="34" charset="0"/>
            </a:endParaRPr>
          </a:p>
        </p:txBody>
      </p:sp>
      <p:sp>
        <p:nvSpPr>
          <p:cNvPr id="15366" name="AutoShape 9" descr="Resultado de imagen para copropiedad inmobiliaria"/>
          <p:cNvSpPr>
            <a:spLocks noChangeAspect="1" noChangeArrowheads="1"/>
          </p:cNvSpPr>
          <p:nvPr/>
        </p:nvSpPr>
        <p:spPr bwMode="auto">
          <a:xfrm>
            <a:off x="9751469" y="5838323"/>
            <a:ext cx="608132" cy="608132"/>
          </a:xfrm>
          <a:prstGeom prst="rect">
            <a:avLst/>
          </a:prstGeom>
          <a:noFill/>
          <a:ln w="9525">
            <a:noFill/>
            <a:miter lim="800000"/>
            <a:headEnd/>
            <a:tailEnd/>
          </a:ln>
        </p:spPr>
        <p:txBody>
          <a:bodyPr/>
          <a:lstStyle/>
          <a:p>
            <a:endParaRPr lang="es-CL" sz="7171"/>
          </a:p>
        </p:txBody>
      </p:sp>
      <p:sp>
        <p:nvSpPr>
          <p:cNvPr id="15367" name="AutoShape 11" descr="Resultado de imagen para copropiedad inmobiliaria"/>
          <p:cNvSpPr>
            <a:spLocks noChangeAspect="1" noChangeArrowheads="1"/>
          </p:cNvSpPr>
          <p:nvPr/>
        </p:nvSpPr>
        <p:spPr bwMode="auto">
          <a:xfrm>
            <a:off x="9751469" y="5838323"/>
            <a:ext cx="608132" cy="608132"/>
          </a:xfrm>
          <a:prstGeom prst="rect">
            <a:avLst/>
          </a:prstGeom>
          <a:noFill/>
          <a:ln w="9525">
            <a:noFill/>
            <a:miter lim="800000"/>
            <a:headEnd/>
            <a:tailEnd/>
          </a:ln>
        </p:spPr>
        <p:txBody>
          <a:bodyPr/>
          <a:lstStyle/>
          <a:p>
            <a:endParaRPr lang="es-CL" sz="7171"/>
          </a:p>
        </p:txBody>
      </p:sp>
      <p:sp>
        <p:nvSpPr>
          <p:cNvPr id="15368" name="AutoShape 13" descr="Resultado de imagen para copropiedad inmobiliaria"/>
          <p:cNvSpPr>
            <a:spLocks noChangeAspect="1" noChangeArrowheads="1"/>
          </p:cNvSpPr>
          <p:nvPr/>
        </p:nvSpPr>
        <p:spPr bwMode="auto">
          <a:xfrm>
            <a:off x="9751469" y="5838323"/>
            <a:ext cx="608132" cy="608132"/>
          </a:xfrm>
          <a:prstGeom prst="rect">
            <a:avLst/>
          </a:prstGeom>
          <a:noFill/>
          <a:ln w="9525">
            <a:noFill/>
            <a:miter lim="800000"/>
            <a:headEnd/>
            <a:tailEnd/>
          </a:ln>
        </p:spPr>
        <p:txBody>
          <a:bodyPr/>
          <a:lstStyle/>
          <a:p>
            <a:endParaRPr lang="es-CL" sz="7171"/>
          </a:p>
        </p:txBody>
      </p:sp>
      <p:grpSp>
        <p:nvGrpSpPr>
          <p:cNvPr id="66" name="Grupo 65">
            <a:extLst>
              <a:ext uri="{FF2B5EF4-FFF2-40B4-BE49-F238E27FC236}">
                <a16:creationId xmlns:a16="http://schemas.microsoft.com/office/drawing/2014/main" id="{D0359902-378A-CA4E-A74E-E6B0B36DFCB7}"/>
              </a:ext>
            </a:extLst>
          </p:cNvPr>
          <p:cNvGrpSpPr/>
          <p:nvPr/>
        </p:nvGrpSpPr>
        <p:grpSpPr>
          <a:xfrm>
            <a:off x="2534289" y="7866376"/>
            <a:ext cx="17165067" cy="2315492"/>
            <a:chOff x="1102489" y="6285118"/>
            <a:chExt cx="17165067" cy="2315492"/>
          </a:xfrm>
        </p:grpSpPr>
        <p:sp>
          <p:nvSpPr>
            <p:cNvPr id="67" name="Freeform 7">
              <a:extLst>
                <a:ext uri="{FF2B5EF4-FFF2-40B4-BE49-F238E27FC236}">
                  <a16:creationId xmlns:a16="http://schemas.microsoft.com/office/drawing/2014/main" id="{97FCA35A-0078-5047-9C50-588E0F8CCDBA}"/>
                </a:ext>
              </a:extLst>
            </p:cNvPr>
            <p:cNvSpPr>
              <a:spLocks noEditPoints="1"/>
            </p:cNvSpPr>
            <p:nvPr/>
          </p:nvSpPr>
          <p:spPr bwMode="auto">
            <a:xfrm>
              <a:off x="1102489" y="6285118"/>
              <a:ext cx="1011305" cy="1011567"/>
            </a:xfrm>
            <a:custGeom>
              <a:avLst/>
              <a:gdLst>
                <a:gd name="T0" fmla="*/ 106 w 212"/>
                <a:gd name="T1" fmla="*/ 212 h 212"/>
                <a:gd name="T2" fmla="*/ 0 w 212"/>
                <a:gd name="T3" fmla="*/ 106 h 212"/>
                <a:gd name="T4" fmla="*/ 106 w 212"/>
                <a:gd name="T5" fmla="*/ 0 h 212"/>
                <a:gd name="T6" fmla="*/ 212 w 212"/>
                <a:gd name="T7" fmla="*/ 106 h 212"/>
                <a:gd name="T8" fmla="*/ 106 w 212"/>
                <a:gd name="T9" fmla="*/ 212 h 212"/>
                <a:gd name="T10" fmla="*/ 106 w 212"/>
                <a:gd name="T11" fmla="*/ 20 h 212"/>
                <a:gd name="T12" fmla="*/ 20 w 212"/>
                <a:gd name="T13" fmla="*/ 106 h 212"/>
                <a:gd name="T14" fmla="*/ 106 w 212"/>
                <a:gd name="T15" fmla="*/ 192 h 212"/>
                <a:gd name="T16" fmla="*/ 192 w 212"/>
                <a:gd name="T17" fmla="*/ 106 h 212"/>
                <a:gd name="T18" fmla="*/ 106 w 212"/>
                <a:gd name="T19" fmla="*/ 20 h 2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12" h="212">
                  <a:moveTo>
                    <a:pt x="106" y="212"/>
                  </a:moveTo>
                  <a:cubicBezTo>
                    <a:pt x="48" y="212"/>
                    <a:pt x="0" y="165"/>
                    <a:pt x="0" y="106"/>
                  </a:cubicBezTo>
                  <a:cubicBezTo>
                    <a:pt x="0" y="48"/>
                    <a:pt x="48" y="0"/>
                    <a:pt x="106" y="0"/>
                  </a:cubicBezTo>
                  <a:cubicBezTo>
                    <a:pt x="165" y="0"/>
                    <a:pt x="212" y="48"/>
                    <a:pt x="212" y="106"/>
                  </a:cubicBezTo>
                  <a:cubicBezTo>
                    <a:pt x="212" y="165"/>
                    <a:pt x="165" y="212"/>
                    <a:pt x="106" y="212"/>
                  </a:cubicBezTo>
                  <a:close/>
                  <a:moveTo>
                    <a:pt x="106" y="20"/>
                  </a:moveTo>
                  <a:cubicBezTo>
                    <a:pt x="59" y="20"/>
                    <a:pt x="20" y="59"/>
                    <a:pt x="20" y="106"/>
                  </a:cubicBezTo>
                  <a:cubicBezTo>
                    <a:pt x="20" y="154"/>
                    <a:pt x="59" y="192"/>
                    <a:pt x="106" y="192"/>
                  </a:cubicBezTo>
                  <a:cubicBezTo>
                    <a:pt x="154" y="192"/>
                    <a:pt x="192" y="154"/>
                    <a:pt x="192" y="106"/>
                  </a:cubicBezTo>
                  <a:cubicBezTo>
                    <a:pt x="192" y="59"/>
                    <a:pt x="154" y="20"/>
                    <a:pt x="106" y="20"/>
                  </a:cubicBezTo>
                  <a:close/>
                </a:path>
              </a:pathLst>
            </a:custGeom>
            <a:solidFill>
              <a:srgbClr val="6A4A93"/>
            </a:solidFill>
            <a:ln>
              <a:noFill/>
            </a:ln>
          </p:spPr>
          <p:txBody>
            <a:bodyPr vert="horz" wrap="square" lIns="182843" tIns="91422" rIns="182843" bIns="91422" numCol="1" anchor="t" anchorCtr="0" compatLnSpc="1">
              <a:prstTxWarp prst="textNoShape">
                <a:avLst/>
              </a:prstTxWarp>
            </a:bodyPr>
            <a:lstStyle/>
            <a:p>
              <a:endParaRPr lang="id-ID" sz="3600" dirty="0">
                <a:solidFill>
                  <a:srgbClr val="2264AF"/>
                </a:solidFill>
                <a:latin typeface="Lato" panose="020F0502020204030203" pitchFamily="34" charset="0"/>
                <a:ea typeface="Lato" panose="020F0502020204030203" pitchFamily="34" charset="0"/>
                <a:cs typeface="Lato" panose="020F0502020204030203" pitchFamily="34" charset="0"/>
              </a:endParaRPr>
            </a:p>
          </p:txBody>
        </p:sp>
        <p:sp>
          <p:nvSpPr>
            <p:cNvPr id="68" name="Round Same Side Corner Rectangle 58">
              <a:extLst>
                <a:ext uri="{FF2B5EF4-FFF2-40B4-BE49-F238E27FC236}">
                  <a16:creationId xmlns:a16="http://schemas.microsoft.com/office/drawing/2014/main" id="{26F896F0-E91C-5A49-82B8-EC53AE3B1CCE}"/>
                </a:ext>
              </a:extLst>
            </p:cNvPr>
            <p:cNvSpPr/>
            <p:nvPr/>
          </p:nvSpPr>
          <p:spPr>
            <a:xfrm flipH="1">
              <a:off x="2482257" y="6301392"/>
              <a:ext cx="120453" cy="1003173"/>
            </a:xfrm>
            <a:prstGeom prst="round2SameRect">
              <a:avLst>
                <a:gd name="adj1" fmla="val 50000"/>
                <a:gd name="adj2" fmla="val 50000"/>
              </a:avLst>
            </a:prstGeom>
            <a:solidFill>
              <a:srgbClr val="6A4A93"/>
            </a:solidFill>
            <a:ln>
              <a:noFill/>
            </a:ln>
          </p:spPr>
          <p:style>
            <a:lnRef idx="2">
              <a:schemeClr val="accent1">
                <a:shade val="50000"/>
              </a:schemeClr>
            </a:lnRef>
            <a:fillRef idx="1">
              <a:schemeClr val="accent1"/>
            </a:fillRef>
            <a:effectRef idx="0">
              <a:schemeClr val="accent1"/>
            </a:effectRef>
            <a:fontRef idx="minor">
              <a:schemeClr val="lt1"/>
            </a:fontRef>
          </p:style>
          <p:txBody>
            <a:bodyPr lIns="219419" tIns="109710" rIns="219419" bIns="109710" rtlCol="0" anchor="ctr"/>
            <a:lstStyle/>
            <a:p>
              <a:pPr algn="ctr"/>
              <a:endParaRPr lang="bg-BG" sz="3600" dirty="0">
                <a:solidFill>
                  <a:srgbClr val="2264AF"/>
                </a:solidFill>
                <a:latin typeface="Lato" panose="020F0502020204030203" pitchFamily="34" charset="0"/>
                <a:ea typeface="Lato" panose="020F0502020204030203" pitchFamily="34" charset="0"/>
                <a:cs typeface="Lato" panose="020F0502020204030203" pitchFamily="34" charset="0"/>
              </a:endParaRPr>
            </a:p>
          </p:txBody>
        </p:sp>
        <p:sp>
          <p:nvSpPr>
            <p:cNvPr id="69" name="CuadroTexto 68">
              <a:extLst>
                <a:ext uri="{FF2B5EF4-FFF2-40B4-BE49-F238E27FC236}">
                  <a16:creationId xmlns:a16="http://schemas.microsoft.com/office/drawing/2014/main" id="{EB265C04-31DC-C14E-BCB6-E1C3A03D2824}"/>
                </a:ext>
              </a:extLst>
            </p:cNvPr>
            <p:cNvSpPr txBox="1"/>
            <p:nvPr/>
          </p:nvSpPr>
          <p:spPr>
            <a:xfrm>
              <a:off x="3101773" y="6292286"/>
              <a:ext cx="15165783" cy="2308324"/>
            </a:xfrm>
            <a:prstGeom prst="rect">
              <a:avLst/>
            </a:prstGeom>
            <a:noFill/>
          </p:spPr>
          <p:txBody>
            <a:bodyPr wrap="square" rtlCol="0">
              <a:spAutoFit/>
            </a:bodyPr>
            <a:lstStyle/>
            <a:p>
              <a:r>
                <a:rPr lang="es-ES" sz="3600" b="1" dirty="0">
                  <a:solidFill>
                    <a:srgbClr val="6A4A93"/>
                  </a:solidFill>
                  <a:latin typeface="Lato" panose="020F0502020204030203" pitchFamily="34" charset="0"/>
                  <a:ea typeface="Lato" panose="020F0502020204030203" pitchFamily="34" charset="0"/>
                  <a:cs typeface="Lato" panose="020F0502020204030203" pitchFamily="34" charset="0"/>
                </a:rPr>
                <a:t>Una vez autorizada la MEF por el Servicio de Salud, el Microempresario podrá inscribirse en el Registro Municipal y obtener su Patente e Iniciación de Actividades.</a:t>
              </a:r>
            </a:p>
            <a:p>
              <a:endParaRPr lang="es-ES" sz="3600" b="1" dirty="0">
                <a:solidFill>
                  <a:srgbClr val="6A4A93"/>
                </a:solidFill>
                <a:latin typeface="Lato" panose="020F0502020204030203" pitchFamily="34" charset="0"/>
                <a:ea typeface="Lato" panose="020F0502020204030203" pitchFamily="34" charset="0"/>
                <a:cs typeface="Lato" panose="020F0502020204030203" pitchFamily="34" charset="0"/>
              </a:endParaRPr>
            </a:p>
          </p:txBody>
        </p:sp>
        <p:pic>
          <p:nvPicPr>
            <p:cNvPr id="70" name="Imagen 69">
              <a:extLst>
                <a:ext uri="{FF2B5EF4-FFF2-40B4-BE49-F238E27FC236}">
                  <a16:creationId xmlns:a16="http://schemas.microsoft.com/office/drawing/2014/main" id="{5A1C7DD0-8D3B-124C-8DA2-59AE98BA79AD}"/>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321113" y="6582700"/>
              <a:ext cx="562386" cy="455265"/>
            </a:xfrm>
            <a:prstGeom prst="rect">
              <a:avLst/>
            </a:prstGeom>
          </p:spPr>
        </p:pic>
      </p:grpSp>
      <p:grpSp>
        <p:nvGrpSpPr>
          <p:cNvPr id="3" name="Grupo 2">
            <a:extLst>
              <a:ext uri="{FF2B5EF4-FFF2-40B4-BE49-F238E27FC236}">
                <a16:creationId xmlns:a16="http://schemas.microsoft.com/office/drawing/2014/main" id="{7EAAA3FE-0B3D-4633-B3E5-12D04A31E17B}"/>
              </a:ext>
            </a:extLst>
          </p:cNvPr>
          <p:cNvGrpSpPr/>
          <p:nvPr/>
        </p:nvGrpSpPr>
        <p:grpSpPr>
          <a:xfrm>
            <a:off x="2534289" y="4665561"/>
            <a:ext cx="20067294" cy="2308324"/>
            <a:chOff x="13786754" y="9317529"/>
            <a:chExt cx="20067294" cy="2308324"/>
          </a:xfrm>
        </p:grpSpPr>
        <p:sp>
          <p:nvSpPr>
            <p:cNvPr id="4" name="Freeform 7">
              <a:extLst>
                <a:ext uri="{FF2B5EF4-FFF2-40B4-BE49-F238E27FC236}">
                  <a16:creationId xmlns:a16="http://schemas.microsoft.com/office/drawing/2014/main" id="{A42E36D0-C4B8-8CDC-F1F1-C3B4F013DB50}"/>
                </a:ext>
              </a:extLst>
            </p:cNvPr>
            <p:cNvSpPr>
              <a:spLocks noEditPoints="1"/>
            </p:cNvSpPr>
            <p:nvPr/>
          </p:nvSpPr>
          <p:spPr bwMode="auto">
            <a:xfrm>
              <a:off x="13786754" y="9320970"/>
              <a:ext cx="1011305" cy="1011567"/>
            </a:xfrm>
            <a:custGeom>
              <a:avLst/>
              <a:gdLst>
                <a:gd name="T0" fmla="*/ 106 w 212"/>
                <a:gd name="T1" fmla="*/ 212 h 212"/>
                <a:gd name="T2" fmla="*/ 0 w 212"/>
                <a:gd name="T3" fmla="*/ 106 h 212"/>
                <a:gd name="T4" fmla="*/ 106 w 212"/>
                <a:gd name="T5" fmla="*/ 0 h 212"/>
                <a:gd name="T6" fmla="*/ 212 w 212"/>
                <a:gd name="T7" fmla="*/ 106 h 212"/>
                <a:gd name="T8" fmla="*/ 106 w 212"/>
                <a:gd name="T9" fmla="*/ 212 h 212"/>
                <a:gd name="T10" fmla="*/ 106 w 212"/>
                <a:gd name="T11" fmla="*/ 20 h 212"/>
                <a:gd name="T12" fmla="*/ 20 w 212"/>
                <a:gd name="T13" fmla="*/ 106 h 212"/>
                <a:gd name="T14" fmla="*/ 106 w 212"/>
                <a:gd name="T15" fmla="*/ 192 h 212"/>
                <a:gd name="T16" fmla="*/ 192 w 212"/>
                <a:gd name="T17" fmla="*/ 106 h 212"/>
                <a:gd name="T18" fmla="*/ 106 w 212"/>
                <a:gd name="T19" fmla="*/ 20 h 21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12" h="212">
                  <a:moveTo>
                    <a:pt x="106" y="212"/>
                  </a:moveTo>
                  <a:cubicBezTo>
                    <a:pt x="48" y="212"/>
                    <a:pt x="0" y="165"/>
                    <a:pt x="0" y="106"/>
                  </a:cubicBezTo>
                  <a:cubicBezTo>
                    <a:pt x="0" y="48"/>
                    <a:pt x="48" y="0"/>
                    <a:pt x="106" y="0"/>
                  </a:cubicBezTo>
                  <a:cubicBezTo>
                    <a:pt x="165" y="0"/>
                    <a:pt x="212" y="48"/>
                    <a:pt x="212" y="106"/>
                  </a:cubicBezTo>
                  <a:cubicBezTo>
                    <a:pt x="212" y="165"/>
                    <a:pt x="165" y="212"/>
                    <a:pt x="106" y="212"/>
                  </a:cubicBezTo>
                  <a:close/>
                  <a:moveTo>
                    <a:pt x="106" y="20"/>
                  </a:moveTo>
                  <a:cubicBezTo>
                    <a:pt x="59" y="20"/>
                    <a:pt x="20" y="59"/>
                    <a:pt x="20" y="106"/>
                  </a:cubicBezTo>
                  <a:cubicBezTo>
                    <a:pt x="20" y="154"/>
                    <a:pt x="59" y="192"/>
                    <a:pt x="106" y="192"/>
                  </a:cubicBezTo>
                  <a:cubicBezTo>
                    <a:pt x="154" y="192"/>
                    <a:pt x="192" y="154"/>
                    <a:pt x="192" y="106"/>
                  </a:cubicBezTo>
                  <a:cubicBezTo>
                    <a:pt x="192" y="59"/>
                    <a:pt x="154" y="20"/>
                    <a:pt x="106" y="20"/>
                  </a:cubicBezTo>
                  <a:close/>
                </a:path>
              </a:pathLst>
            </a:custGeom>
            <a:solidFill>
              <a:srgbClr val="6AAA7F"/>
            </a:solidFill>
            <a:ln>
              <a:noFill/>
            </a:ln>
          </p:spPr>
          <p:txBody>
            <a:bodyPr vert="horz" wrap="square" lIns="182843" tIns="91422" rIns="182843" bIns="91422" numCol="1" anchor="t" anchorCtr="0" compatLnSpc="1">
              <a:prstTxWarp prst="textNoShape">
                <a:avLst/>
              </a:prstTxWarp>
            </a:bodyPr>
            <a:lstStyle/>
            <a:p>
              <a:endParaRPr lang="id-ID" sz="3600" dirty="0">
                <a:solidFill>
                  <a:srgbClr val="2264AF"/>
                </a:solidFill>
                <a:latin typeface="Lato" panose="020F0502020204030203" pitchFamily="34" charset="0"/>
                <a:ea typeface="Lato" panose="020F0502020204030203" pitchFamily="34" charset="0"/>
                <a:cs typeface="Lato" panose="020F0502020204030203" pitchFamily="34" charset="0"/>
              </a:endParaRPr>
            </a:p>
          </p:txBody>
        </p:sp>
        <p:sp>
          <p:nvSpPr>
            <p:cNvPr id="5" name="Round Same Side Corner Rectangle 58">
              <a:extLst>
                <a:ext uri="{FF2B5EF4-FFF2-40B4-BE49-F238E27FC236}">
                  <a16:creationId xmlns:a16="http://schemas.microsoft.com/office/drawing/2014/main" id="{806CA13E-659C-0263-92B0-7FF10F493870}"/>
                </a:ext>
              </a:extLst>
            </p:cNvPr>
            <p:cNvSpPr/>
            <p:nvPr/>
          </p:nvSpPr>
          <p:spPr>
            <a:xfrm flipH="1">
              <a:off x="15166522" y="9337244"/>
              <a:ext cx="120453" cy="1003173"/>
            </a:xfrm>
            <a:prstGeom prst="round2SameRect">
              <a:avLst>
                <a:gd name="adj1" fmla="val 50000"/>
                <a:gd name="adj2" fmla="val 50000"/>
              </a:avLst>
            </a:prstGeom>
            <a:solidFill>
              <a:srgbClr val="6AAA7F"/>
            </a:solidFill>
            <a:ln>
              <a:noFill/>
            </a:ln>
          </p:spPr>
          <p:style>
            <a:lnRef idx="2">
              <a:schemeClr val="accent1">
                <a:shade val="50000"/>
              </a:schemeClr>
            </a:lnRef>
            <a:fillRef idx="1">
              <a:schemeClr val="accent1"/>
            </a:fillRef>
            <a:effectRef idx="0">
              <a:schemeClr val="accent1"/>
            </a:effectRef>
            <a:fontRef idx="minor">
              <a:schemeClr val="lt1"/>
            </a:fontRef>
          </p:style>
          <p:txBody>
            <a:bodyPr lIns="219419" tIns="109710" rIns="219419" bIns="109710" rtlCol="0" anchor="ctr"/>
            <a:lstStyle/>
            <a:p>
              <a:pPr algn="ctr"/>
              <a:endParaRPr lang="bg-BG" sz="3600" dirty="0">
                <a:solidFill>
                  <a:srgbClr val="2264AF"/>
                </a:solidFill>
                <a:latin typeface="Lato" panose="020F0502020204030203" pitchFamily="34" charset="0"/>
                <a:ea typeface="Lato" panose="020F0502020204030203" pitchFamily="34" charset="0"/>
                <a:cs typeface="Lato" panose="020F0502020204030203" pitchFamily="34" charset="0"/>
              </a:endParaRPr>
            </a:p>
          </p:txBody>
        </p:sp>
        <p:sp>
          <p:nvSpPr>
            <p:cNvPr id="6" name="CuadroTexto 5">
              <a:extLst>
                <a:ext uri="{FF2B5EF4-FFF2-40B4-BE49-F238E27FC236}">
                  <a16:creationId xmlns:a16="http://schemas.microsoft.com/office/drawing/2014/main" id="{67B70ED0-1914-7F06-D1AC-0F842614545D}"/>
                </a:ext>
              </a:extLst>
            </p:cNvPr>
            <p:cNvSpPr txBox="1"/>
            <p:nvPr/>
          </p:nvSpPr>
          <p:spPr>
            <a:xfrm>
              <a:off x="15670408" y="9317529"/>
              <a:ext cx="18183640" cy="2308324"/>
            </a:xfrm>
            <a:prstGeom prst="rect">
              <a:avLst/>
            </a:prstGeom>
            <a:noFill/>
          </p:spPr>
          <p:txBody>
            <a:bodyPr wrap="square" rtlCol="0">
              <a:spAutoFit/>
            </a:bodyPr>
            <a:lstStyle/>
            <a:p>
              <a:r>
                <a:rPr lang="es-ES" sz="3600" b="1" dirty="0">
                  <a:solidFill>
                    <a:srgbClr val="6AAA7F"/>
                  </a:solidFill>
                  <a:latin typeface="Lato" panose="020F0502020204030203" pitchFamily="34" charset="0"/>
                  <a:ea typeface="Lato" panose="020F0502020204030203" pitchFamily="34" charset="0"/>
                  <a:cs typeface="Lato" panose="020F0502020204030203" pitchFamily="34" charset="0"/>
                </a:rPr>
                <a:t>Si la actividad de la MEF requiere de Autorización Sanitaria para Alimentos, el Microempresario Familiar debe dirigirse al Departamento de Programas del Ambiente del respectivo Servicio de Salud, donde deberá seguir el procedimiento que corresponde para obtener la Autorización Sanitaria.</a:t>
              </a:r>
            </a:p>
          </p:txBody>
        </p:sp>
        <p:pic>
          <p:nvPicPr>
            <p:cNvPr id="7" name="Imagen 6">
              <a:extLst>
                <a:ext uri="{FF2B5EF4-FFF2-40B4-BE49-F238E27FC236}">
                  <a16:creationId xmlns:a16="http://schemas.microsoft.com/office/drawing/2014/main" id="{48257759-55A9-9E30-241C-5EAA9E8FE634}"/>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3980781" y="9615043"/>
              <a:ext cx="603533" cy="495616"/>
            </a:xfrm>
            <a:prstGeom prst="rect">
              <a:avLst/>
            </a:prstGeom>
          </p:spPr>
        </p:pic>
      </p:grpSp>
      <p:pic>
        <p:nvPicPr>
          <p:cNvPr id="2" name="Imagen 1">
            <a:extLst>
              <a:ext uri="{FF2B5EF4-FFF2-40B4-BE49-F238E27FC236}">
                <a16:creationId xmlns:a16="http://schemas.microsoft.com/office/drawing/2014/main" id="{F4726964-D782-FF27-0F65-EE3C71D5920D}"/>
              </a:ext>
            </a:extLst>
          </p:cNvPr>
          <p:cNvPicPr>
            <a:picLocks noChangeAspect="1"/>
          </p:cNvPicPr>
          <p:nvPr/>
        </p:nvPicPr>
        <p:blipFill>
          <a:blip r:embed="rId6"/>
          <a:stretch>
            <a:fillRect/>
          </a:stretch>
        </p:blipFill>
        <p:spPr>
          <a:xfrm>
            <a:off x="17847187" y="9759622"/>
            <a:ext cx="6186922" cy="3492270"/>
          </a:xfrm>
          <a:prstGeom prst="rect">
            <a:avLst/>
          </a:prstGeom>
        </p:spPr>
      </p:pic>
    </p:spTree>
    <p:extLst>
      <p:ext uri="{BB962C8B-B14F-4D97-AF65-F5344CB8AC3E}">
        <p14:creationId xmlns:p14="http://schemas.microsoft.com/office/powerpoint/2010/main" val="7845361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withEffect">
                                  <p:stCondLst>
                                    <p:cond delay="0"/>
                                  </p:stCondLst>
                                  <p:childTnLst>
                                    <p:set>
                                      <p:cBhvr>
                                        <p:cTn id="6" dur="1" fill="hold">
                                          <p:stCondLst>
                                            <p:cond delay="0"/>
                                          </p:stCondLst>
                                        </p:cTn>
                                        <p:tgtEl>
                                          <p:spTgt spid="15"/>
                                        </p:tgtEl>
                                        <p:attrNameLst>
                                          <p:attrName>style.visibility</p:attrName>
                                        </p:attrNameLst>
                                      </p:cBhvr>
                                      <p:to>
                                        <p:strVal val="visible"/>
                                      </p:to>
                                    </p:set>
                                    <p:animEffect transition="in" filter="wipe(left)">
                                      <p:cBhvr>
                                        <p:cTn id="7" dur="2000"/>
                                        <p:tgtEl>
                                          <p:spTgt spid="15"/>
                                        </p:tgtEl>
                                      </p:cBhvr>
                                    </p:animEffect>
                                  </p:childTnLst>
                                </p:cTn>
                              </p:par>
                            </p:childTnLst>
                          </p:cTn>
                        </p:par>
                        <p:par>
                          <p:cTn id="8" fill="hold">
                            <p:stCondLst>
                              <p:cond delay="2000"/>
                            </p:stCondLst>
                            <p:childTnLst>
                              <p:par>
                                <p:cTn id="9" presetID="10" presetClass="entr" presetSubtype="0" fill="hold" nodeType="afterEffect">
                                  <p:stCondLst>
                                    <p:cond delay="0"/>
                                  </p:stCondLst>
                                  <p:childTnLst>
                                    <p:set>
                                      <p:cBhvr>
                                        <p:cTn id="10" dur="1" fill="hold">
                                          <p:stCondLst>
                                            <p:cond delay="0"/>
                                          </p:stCondLst>
                                        </p:cTn>
                                        <p:tgtEl>
                                          <p:spTgt spid="66"/>
                                        </p:tgtEl>
                                        <p:attrNameLst>
                                          <p:attrName>style.visibility</p:attrName>
                                        </p:attrNameLst>
                                      </p:cBhvr>
                                      <p:to>
                                        <p:strVal val="visible"/>
                                      </p:to>
                                    </p:set>
                                    <p:animEffect transition="in" filter="fade">
                                      <p:cBhvr>
                                        <p:cTn id="11" dur="500"/>
                                        <p:tgtEl>
                                          <p:spTgt spid="66"/>
                                        </p:tgtEl>
                                      </p:cBhvr>
                                    </p:animEffect>
                                  </p:childTnLst>
                                </p:cTn>
                              </p:par>
                            </p:childTnLst>
                          </p:cTn>
                        </p:par>
                        <p:par>
                          <p:cTn id="12" fill="hold">
                            <p:stCondLst>
                              <p:cond delay="2500"/>
                            </p:stCondLst>
                            <p:childTnLst>
                              <p:par>
                                <p:cTn id="13" presetID="10" presetClass="entr" presetSubtype="0" fill="hold" nodeType="afterEffect">
                                  <p:stCondLst>
                                    <p:cond delay="0"/>
                                  </p:stCondLst>
                                  <p:childTnLst>
                                    <p:set>
                                      <p:cBhvr>
                                        <p:cTn id="14" dur="1" fill="hold">
                                          <p:stCondLst>
                                            <p:cond delay="0"/>
                                          </p:stCondLst>
                                        </p:cTn>
                                        <p:tgtEl>
                                          <p:spTgt spid="3"/>
                                        </p:tgtEl>
                                        <p:attrNameLst>
                                          <p:attrName>style.visibility</p:attrName>
                                        </p:attrNameLst>
                                      </p:cBhvr>
                                      <p:to>
                                        <p:strVal val="visible"/>
                                      </p:to>
                                    </p:set>
                                    <p:animEffect transition="in" filter="fade">
                                      <p:cBhvr>
                                        <p:cTn id="15"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 name="Imagen 11">
            <a:extLst>
              <a:ext uri="{FF2B5EF4-FFF2-40B4-BE49-F238E27FC236}">
                <a16:creationId xmlns:a16="http://schemas.microsoft.com/office/drawing/2014/main" id="{68944A6B-289C-F841-9520-26F29B213456}"/>
              </a:ext>
            </a:extLst>
          </p:cNvPr>
          <p:cNvPicPr>
            <a:picLocks noChangeAspect="1"/>
          </p:cNvPicPr>
          <p:nvPr/>
        </p:nvPicPr>
        <p:blipFill rotWithShape="1">
          <a:blip r:embed="rId2" cstate="email">
            <a:extLst>
              <a:ext uri="{28A0092B-C50C-407E-A947-70E740481C1C}">
                <a14:useLocalDpi xmlns:a14="http://schemas.microsoft.com/office/drawing/2010/main" val="0"/>
              </a:ext>
            </a:extLst>
          </a:blip>
          <a:srcRect/>
          <a:stretch/>
        </p:blipFill>
        <p:spPr>
          <a:xfrm>
            <a:off x="13449" y="0"/>
            <a:ext cx="24323676" cy="3995616"/>
          </a:xfrm>
          <a:prstGeom prst="rect">
            <a:avLst/>
          </a:prstGeom>
        </p:spPr>
      </p:pic>
      <p:pic>
        <p:nvPicPr>
          <p:cNvPr id="13" name="Imagen 12">
            <a:extLst>
              <a:ext uri="{FF2B5EF4-FFF2-40B4-BE49-F238E27FC236}">
                <a16:creationId xmlns:a16="http://schemas.microsoft.com/office/drawing/2014/main" id="{DF4E4A98-CD5B-7C4F-93FC-12352EE45460}"/>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 y="14446"/>
            <a:ext cx="24323675" cy="126377"/>
          </a:xfrm>
          <a:prstGeom prst="rect">
            <a:avLst/>
          </a:prstGeom>
        </p:spPr>
      </p:pic>
      <p:pic>
        <p:nvPicPr>
          <p:cNvPr id="14" name="Imagen 13">
            <a:extLst>
              <a:ext uri="{FF2B5EF4-FFF2-40B4-BE49-F238E27FC236}">
                <a16:creationId xmlns:a16="http://schemas.microsoft.com/office/drawing/2014/main" id="{AB1387AE-B931-E244-BECB-87E2957ACC8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 y="13594526"/>
            <a:ext cx="24323675" cy="126377"/>
          </a:xfrm>
          <a:prstGeom prst="rect">
            <a:avLst/>
          </a:prstGeom>
        </p:spPr>
      </p:pic>
      <p:sp>
        <p:nvSpPr>
          <p:cNvPr id="15" name="Subtítulo 2">
            <a:extLst>
              <a:ext uri="{FF2B5EF4-FFF2-40B4-BE49-F238E27FC236}">
                <a16:creationId xmlns:a16="http://schemas.microsoft.com/office/drawing/2014/main" id="{AE13A286-8503-E44B-86B8-AABDD01FBAFC}"/>
              </a:ext>
            </a:extLst>
          </p:cNvPr>
          <p:cNvSpPr txBox="1">
            <a:spLocks/>
          </p:cNvSpPr>
          <p:nvPr/>
        </p:nvSpPr>
        <p:spPr>
          <a:xfrm>
            <a:off x="998595" y="806722"/>
            <a:ext cx="21942210" cy="945878"/>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r>
              <a:rPr lang="es-ES" sz="5400" b="1" dirty="0">
                <a:solidFill>
                  <a:schemeClr val="bg1"/>
                </a:solidFill>
                <a:latin typeface="Montserrat" pitchFamily="2" charset="77"/>
              </a:rPr>
              <a:t>¿ Cómo tengo que hacerlo para armar una MEF?</a:t>
            </a:r>
            <a:endParaRPr lang="es-CL" sz="5400" b="1" dirty="0">
              <a:solidFill>
                <a:schemeClr val="bg1"/>
              </a:solidFill>
              <a:latin typeface="Montserrat" pitchFamily="2" charset="77"/>
              <a:cs typeface="Myanmar Text" panose="020B0502040204020203" pitchFamily="34" charset="0"/>
            </a:endParaRPr>
          </a:p>
        </p:txBody>
      </p:sp>
      <p:sp>
        <p:nvSpPr>
          <p:cNvPr id="15366" name="AutoShape 9" descr="Resultado de imagen para copropiedad inmobiliaria"/>
          <p:cNvSpPr>
            <a:spLocks noChangeAspect="1" noChangeArrowheads="1"/>
          </p:cNvSpPr>
          <p:nvPr/>
        </p:nvSpPr>
        <p:spPr bwMode="auto">
          <a:xfrm>
            <a:off x="11858565" y="6553934"/>
            <a:ext cx="608132" cy="608132"/>
          </a:xfrm>
          <a:prstGeom prst="rect">
            <a:avLst/>
          </a:prstGeom>
          <a:noFill/>
          <a:ln w="9525">
            <a:noFill/>
            <a:miter lim="800000"/>
            <a:headEnd/>
            <a:tailEnd/>
          </a:ln>
        </p:spPr>
        <p:txBody>
          <a:bodyPr/>
          <a:lstStyle/>
          <a:p>
            <a:endParaRPr lang="es-CL" sz="7171"/>
          </a:p>
        </p:txBody>
      </p:sp>
      <p:sp>
        <p:nvSpPr>
          <p:cNvPr id="15367" name="AutoShape 11" descr="Resultado de imagen para copropiedad inmobiliaria"/>
          <p:cNvSpPr>
            <a:spLocks noChangeAspect="1" noChangeArrowheads="1"/>
          </p:cNvSpPr>
          <p:nvPr/>
        </p:nvSpPr>
        <p:spPr bwMode="auto">
          <a:xfrm>
            <a:off x="11858565" y="6553934"/>
            <a:ext cx="608132" cy="608132"/>
          </a:xfrm>
          <a:prstGeom prst="rect">
            <a:avLst/>
          </a:prstGeom>
          <a:noFill/>
          <a:ln w="9525">
            <a:noFill/>
            <a:miter lim="800000"/>
            <a:headEnd/>
            <a:tailEnd/>
          </a:ln>
        </p:spPr>
        <p:txBody>
          <a:bodyPr/>
          <a:lstStyle/>
          <a:p>
            <a:endParaRPr lang="es-CL" sz="7171"/>
          </a:p>
        </p:txBody>
      </p:sp>
      <p:sp>
        <p:nvSpPr>
          <p:cNvPr id="15368" name="AutoShape 13" descr="Resultado de imagen para copropiedad inmobiliaria"/>
          <p:cNvSpPr>
            <a:spLocks noChangeAspect="1" noChangeArrowheads="1"/>
          </p:cNvSpPr>
          <p:nvPr/>
        </p:nvSpPr>
        <p:spPr bwMode="auto">
          <a:xfrm>
            <a:off x="11858565" y="6553934"/>
            <a:ext cx="608132" cy="608132"/>
          </a:xfrm>
          <a:prstGeom prst="rect">
            <a:avLst/>
          </a:prstGeom>
          <a:noFill/>
          <a:ln w="9525">
            <a:noFill/>
            <a:miter lim="800000"/>
            <a:headEnd/>
            <a:tailEnd/>
          </a:ln>
        </p:spPr>
        <p:txBody>
          <a:bodyPr/>
          <a:lstStyle/>
          <a:p>
            <a:endParaRPr lang="es-CL" sz="7171"/>
          </a:p>
        </p:txBody>
      </p:sp>
      <p:sp>
        <p:nvSpPr>
          <p:cNvPr id="40" name="CuadroTexto 39">
            <a:extLst>
              <a:ext uri="{FF2B5EF4-FFF2-40B4-BE49-F238E27FC236}">
                <a16:creationId xmlns:a16="http://schemas.microsoft.com/office/drawing/2014/main" id="{990DE47D-460B-EC48-A37D-A891087A6C13}"/>
              </a:ext>
            </a:extLst>
          </p:cNvPr>
          <p:cNvSpPr txBox="1"/>
          <p:nvPr/>
        </p:nvSpPr>
        <p:spPr>
          <a:xfrm>
            <a:off x="538480" y="4327056"/>
            <a:ext cx="22664420" cy="1938992"/>
          </a:xfrm>
          <a:prstGeom prst="rect">
            <a:avLst/>
          </a:prstGeom>
          <a:noFill/>
        </p:spPr>
        <p:txBody>
          <a:bodyPr wrap="square" rtlCol="0">
            <a:spAutoFit/>
          </a:bodyPr>
          <a:lstStyle/>
          <a:p>
            <a:r>
              <a:rPr lang="es-ES" sz="4000" b="1" dirty="0">
                <a:solidFill>
                  <a:srgbClr val="2264AF"/>
                </a:solidFill>
              </a:rPr>
              <a:t>Para acogerse a los beneficios señalados, a los contemplados en los artículos 22 y 84 del D.L. Nº 824, de 1974, Ley sobre Impuesto a la Renta, en los artículos 29 y siguientes del D.L. Nº 825, de 1974, Ley sobre Impuesto a las Ventas y Servicios, y demás que favorezcan a la microempresa, el interesado deberá:</a:t>
            </a:r>
          </a:p>
        </p:txBody>
      </p:sp>
      <p:grpSp>
        <p:nvGrpSpPr>
          <p:cNvPr id="4" name="Grupo 3">
            <a:extLst>
              <a:ext uri="{FF2B5EF4-FFF2-40B4-BE49-F238E27FC236}">
                <a16:creationId xmlns:a16="http://schemas.microsoft.com/office/drawing/2014/main" id="{19AE624C-F4EB-B249-9860-B007760C80D1}"/>
              </a:ext>
            </a:extLst>
          </p:cNvPr>
          <p:cNvGrpSpPr/>
          <p:nvPr/>
        </p:nvGrpSpPr>
        <p:grpSpPr>
          <a:xfrm>
            <a:off x="302394" y="6538306"/>
            <a:ext cx="11861031" cy="4047057"/>
            <a:chOff x="302394" y="6538306"/>
            <a:chExt cx="11861031" cy="4047057"/>
          </a:xfrm>
        </p:grpSpPr>
        <p:grpSp>
          <p:nvGrpSpPr>
            <p:cNvPr id="42" name="Grupo 41">
              <a:extLst>
                <a:ext uri="{FF2B5EF4-FFF2-40B4-BE49-F238E27FC236}">
                  <a16:creationId xmlns:a16="http://schemas.microsoft.com/office/drawing/2014/main" id="{EEC5B3C0-D965-2E43-A5B2-F881B409A30C}"/>
                </a:ext>
              </a:extLst>
            </p:cNvPr>
            <p:cNvGrpSpPr/>
            <p:nvPr/>
          </p:nvGrpSpPr>
          <p:grpSpPr>
            <a:xfrm>
              <a:off x="302394" y="6538306"/>
              <a:ext cx="5939381" cy="1554087"/>
              <a:chOff x="651754" y="2933094"/>
              <a:chExt cx="5939381" cy="1554087"/>
            </a:xfrm>
          </p:grpSpPr>
          <p:sp>
            <p:nvSpPr>
              <p:cNvPr id="43" name="Rectángulo redondeado 42">
                <a:extLst>
                  <a:ext uri="{FF2B5EF4-FFF2-40B4-BE49-F238E27FC236}">
                    <a16:creationId xmlns:a16="http://schemas.microsoft.com/office/drawing/2014/main" id="{978523F5-C783-9C4E-B53D-C791900D539D}"/>
                  </a:ext>
                </a:extLst>
              </p:cNvPr>
              <p:cNvSpPr/>
              <p:nvPr/>
            </p:nvSpPr>
            <p:spPr>
              <a:xfrm>
                <a:off x="2319055" y="3153394"/>
                <a:ext cx="4272080" cy="1073426"/>
              </a:xfrm>
              <a:prstGeom prst="roundRect">
                <a:avLst>
                  <a:gd name="adj" fmla="val 40741"/>
                </a:avLst>
              </a:prstGeom>
              <a:solidFill>
                <a:srgbClr val="E85B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L" dirty="0"/>
              </a:p>
            </p:txBody>
          </p:sp>
          <p:grpSp>
            <p:nvGrpSpPr>
              <p:cNvPr id="44" name="Grupo 43">
                <a:extLst>
                  <a:ext uri="{FF2B5EF4-FFF2-40B4-BE49-F238E27FC236}">
                    <a16:creationId xmlns:a16="http://schemas.microsoft.com/office/drawing/2014/main" id="{480A80CD-870C-0944-81F0-8ED9788214A1}"/>
                  </a:ext>
                </a:extLst>
              </p:cNvPr>
              <p:cNvGrpSpPr/>
              <p:nvPr/>
            </p:nvGrpSpPr>
            <p:grpSpPr>
              <a:xfrm>
                <a:off x="651754" y="2933094"/>
                <a:ext cx="4786441" cy="1554087"/>
                <a:chOff x="998595" y="3206707"/>
                <a:chExt cx="4786441" cy="1554087"/>
              </a:xfrm>
            </p:grpSpPr>
            <p:grpSp>
              <p:nvGrpSpPr>
                <p:cNvPr id="45" name="กลุ่ม 330">
                  <a:extLst>
                    <a:ext uri="{FF2B5EF4-FFF2-40B4-BE49-F238E27FC236}">
                      <a16:creationId xmlns:a16="http://schemas.microsoft.com/office/drawing/2014/main" id="{5C3FB526-1177-0F47-8F5E-47F8C51D89E8}"/>
                    </a:ext>
                  </a:extLst>
                </p:cNvPr>
                <p:cNvGrpSpPr/>
                <p:nvPr/>
              </p:nvGrpSpPr>
              <p:grpSpPr>
                <a:xfrm>
                  <a:off x="998595" y="3206707"/>
                  <a:ext cx="1644461" cy="1554087"/>
                  <a:chOff x="11677350" y="2912536"/>
                  <a:chExt cx="1617663" cy="1528762"/>
                </a:xfrm>
              </p:grpSpPr>
              <p:grpSp>
                <p:nvGrpSpPr>
                  <p:cNvPr id="47" name="กลุ่ม 331">
                    <a:extLst>
                      <a:ext uri="{FF2B5EF4-FFF2-40B4-BE49-F238E27FC236}">
                        <a16:creationId xmlns:a16="http://schemas.microsoft.com/office/drawing/2014/main" id="{68CD3D21-53BF-0645-BB24-0F7DC55314A1}"/>
                      </a:ext>
                    </a:extLst>
                  </p:cNvPr>
                  <p:cNvGrpSpPr/>
                  <p:nvPr/>
                </p:nvGrpSpPr>
                <p:grpSpPr>
                  <a:xfrm rot="3983525">
                    <a:off x="11721801" y="2868085"/>
                    <a:ext cx="1528762" cy="1617663"/>
                    <a:chOff x="12827494" y="2271359"/>
                    <a:chExt cx="1528762" cy="1617663"/>
                  </a:xfrm>
                </p:grpSpPr>
                <p:sp>
                  <p:nvSpPr>
                    <p:cNvPr id="49" name="Freeform 29">
                      <a:extLst>
                        <a:ext uri="{FF2B5EF4-FFF2-40B4-BE49-F238E27FC236}">
                          <a16:creationId xmlns:a16="http://schemas.microsoft.com/office/drawing/2014/main" id="{0F8A7A82-C23B-0D47-84C1-CE0688315356}"/>
                        </a:ext>
                      </a:extLst>
                    </p:cNvPr>
                    <p:cNvSpPr>
                      <a:spLocks/>
                    </p:cNvSpPr>
                    <p:nvPr/>
                  </p:nvSpPr>
                  <p:spPr bwMode="auto">
                    <a:xfrm>
                      <a:off x="12827494" y="2271359"/>
                      <a:ext cx="1528762" cy="1617663"/>
                    </a:xfrm>
                    <a:custGeom>
                      <a:avLst/>
                      <a:gdLst>
                        <a:gd name="T0" fmla="*/ 58 w 86"/>
                        <a:gd name="T1" fmla="*/ 8 h 91"/>
                        <a:gd name="T2" fmla="*/ 8 w 86"/>
                        <a:gd name="T3" fmla="*/ 28 h 91"/>
                        <a:gd name="T4" fmla="*/ 29 w 86"/>
                        <a:gd name="T5" fmla="*/ 77 h 91"/>
                        <a:gd name="T6" fmla="*/ 63 w 86"/>
                        <a:gd name="T7" fmla="*/ 91 h 91"/>
                        <a:gd name="T8" fmla="*/ 78 w 86"/>
                        <a:gd name="T9" fmla="*/ 57 h 91"/>
                        <a:gd name="T10" fmla="*/ 58 w 86"/>
                        <a:gd name="T11" fmla="*/ 8 h 91"/>
                      </a:gdLst>
                      <a:ahLst/>
                      <a:cxnLst>
                        <a:cxn ang="0">
                          <a:pos x="T0" y="T1"/>
                        </a:cxn>
                        <a:cxn ang="0">
                          <a:pos x="T2" y="T3"/>
                        </a:cxn>
                        <a:cxn ang="0">
                          <a:pos x="T4" y="T5"/>
                        </a:cxn>
                        <a:cxn ang="0">
                          <a:pos x="T6" y="T7"/>
                        </a:cxn>
                        <a:cxn ang="0">
                          <a:pos x="T8" y="T9"/>
                        </a:cxn>
                        <a:cxn ang="0">
                          <a:pos x="T10" y="T11"/>
                        </a:cxn>
                      </a:cxnLst>
                      <a:rect l="0" t="0" r="r" b="b"/>
                      <a:pathLst>
                        <a:path w="86" h="91">
                          <a:moveTo>
                            <a:pt x="58" y="8"/>
                          </a:moveTo>
                          <a:cubicBezTo>
                            <a:pt x="38" y="0"/>
                            <a:pt x="16" y="9"/>
                            <a:pt x="8" y="28"/>
                          </a:cubicBezTo>
                          <a:cubicBezTo>
                            <a:pt x="0" y="47"/>
                            <a:pt x="10" y="69"/>
                            <a:pt x="29" y="77"/>
                          </a:cubicBezTo>
                          <a:cubicBezTo>
                            <a:pt x="63" y="91"/>
                            <a:pt x="63" y="91"/>
                            <a:pt x="63" y="91"/>
                          </a:cubicBezTo>
                          <a:cubicBezTo>
                            <a:pt x="78" y="57"/>
                            <a:pt x="78" y="57"/>
                            <a:pt x="78" y="57"/>
                          </a:cubicBezTo>
                          <a:cubicBezTo>
                            <a:pt x="86" y="37"/>
                            <a:pt x="77" y="15"/>
                            <a:pt x="58" y="8"/>
                          </a:cubicBezTo>
                          <a:close/>
                        </a:path>
                      </a:pathLst>
                    </a:custGeom>
                    <a:solidFill>
                      <a:srgbClr val="E85B60"/>
                    </a:solidFill>
                    <a:ln>
                      <a:noFill/>
                    </a:ln>
                  </p:spPr>
                  <p:txBody>
                    <a:bodyPr vert="horz" wrap="square" lIns="91440" tIns="45720" rIns="91440" bIns="45720" numCol="1" anchor="t" anchorCtr="0" compatLnSpc="1">
                      <a:prstTxWarp prst="textNoShape">
                        <a:avLst/>
                      </a:prstTxWarp>
                    </a:bodyPr>
                    <a:lstStyle/>
                    <a:p>
                      <a:endParaRPr lang="th-TH" dirty="0"/>
                    </a:p>
                  </p:txBody>
                </p:sp>
                <p:sp>
                  <p:nvSpPr>
                    <p:cNvPr id="50" name="Freeform 30">
                      <a:extLst>
                        <a:ext uri="{FF2B5EF4-FFF2-40B4-BE49-F238E27FC236}">
                          <a16:creationId xmlns:a16="http://schemas.microsoft.com/office/drawing/2014/main" id="{604705D1-6732-7A46-8123-37CCBC0CEA6D}"/>
                        </a:ext>
                      </a:extLst>
                    </p:cNvPr>
                    <p:cNvSpPr>
                      <a:spLocks/>
                    </p:cNvSpPr>
                    <p:nvPr/>
                  </p:nvSpPr>
                  <p:spPr bwMode="auto">
                    <a:xfrm>
                      <a:off x="13059269" y="2501547"/>
                      <a:ext cx="1066800" cy="1049338"/>
                    </a:xfrm>
                    <a:custGeom>
                      <a:avLst/>
                      <a:gdLst>
                        <a:gd name="T0" fmla="*/ 54 w 60"/>
                        <a:gd name="T1" fmla="*/ 39 h 59"/>
                        <a:gd name="T2" fmla="*/ 20 w 60"/>
                        <a:gd name="T3" fmla="*/ 53 h 59"/>
                        <a:gd name="T4" fmla="*/ 6 w 60"/>
                        <a:gd name="T5" fmla="*/ 19 h 59"/>
                        <a:gd name="T6" fmla="*/ 40 w 60"/>
                        <a:gd name="T7" fmla="*/ 5 h 59"/>
                        <a:gd name="T8" fmla="*/ 54 w 60"/>
                        <a:gd name="T9" fmla="*/ 39 h 59"/>
                      </a:gdLst>
                      <a:ahLst/>
                      <a:cxnLst>
                        <a:cxn ang="0">
                          <a:pos x="T0" y="T1"/>
                        </a:cxn>
                        <a:cxn ang="0">
                          <a:pos x="T2" y="T3"/>
                        </a:cxn>
                        <a:cxn ang="0">
                          <a:pos x="T4" y="T5"/>
                        </a:cxn>
                        <a:cxn ang="0">
                          <a:pos x="T6" y="T7"/>
                        </a:cxn>
                        <a:cxn ang="0">
                          <a:pos x="T8" y="T9"/>
                        </a:cxn>
                      </a:cxnLst>
                      <a:rect l="0" t="0" r="r" b="b"/>
                      <a:pathLst>
                        <a:path w="60" h="59">
                          <a:moveTo>
                            <a:pt x="54" y="39"/>
                          </a:moveTo>
                          <a:cubicBezTo>
                            <a:pt x="49" y="53"/>
                            <a:pt x="33" y="59"/>
                            <a:pt x="20" y="53"/>
                          </a:cubicBezTo>
                          <a:cubicBezTo>
                            <a:pt x="7" y="48"/>
                            <a:pt x="0" y="33"/>
                            <a:pt x="6" y="19"/>
                          </a:cubicBezTo>
                          <a:cubicBezTo>
                            <a:pt x="12" y="6"/>
                            <a:pt x="27" y="0"/>
                            <a:pt x="40" y="5"/>
                          </a:cubicBezTo>
                          <a:cubicBezTo>
                            <a:pt x="53" y="11"/>
                            <a:pt x="60" y="26"/>
                            <a:pt x="54" y="39"/>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th-TH"/>
                    </a:p>
                  </p:txBody>
                </p:sp>
              </p:grpSp>
              <p:sp>
                <p:nvSpPr>
                  <p:cNvPr id="48" name="TextBox 332">
                    <a:extLst>
                      <a:ext uri="{FF2B5EF4-FFF2-40B4-BE49-F238E27FC236}">
                        <a16:creationId xmlns:a16="http://schemas.microsoft.com/office/drawing/2014/main" id="{FD5AF96B-546F-2B4D-A083-879102920AF3}"/>
                      </a:ext>
                    </a:extLst>
                  </p:cNvPr>
                  <p:cNvSpPr txBox="1"/>
                  <p:nvPr/>
                </p:nvSpPr>
                <p:spPr>
                  <a:xfrm>
                    <a:off x="12052260" y="3344054"/>
                    <a:ext cx="967393" cy="575246"/>
                  </a:xfrm>
                  <a:prstGeom prst="rect">
                    <a:avLst/>
                  </a:prstGeom>
                  <a:noFill/>
                </p:spPr>
                <p:txBody>
                  <a:bodyPr wrap="square" rtlCol="0" anchor="ctr" anchorCtr="0">
                    <a:spAutoFit/>
                  </a:bodyPr>
                  <a:lstStyle/>
                  <a:p>
                    <a:pPr algn="ctr"/>
                    <a:r>
                      <a:rPr lang="en-US" sz="3200" b="1" dirty="0">
                        <a:solidFill>
                          <a:srgbClr val="E85B60"/>
                        </a:solidFill>
                        <a:latin typeface="Lato Black" charset="0"/>
                        <a:ea typeface="Lato Black" charset="0"/>
                        <a:cs typeface="Lato Black" charset="0"/>
                      </a:rPr>
                      <a:t>1</a:t>
                    </a:r>
                    <a:endParaRPr lang="en-US" sz="2400" b="1" dirty="0">
                      <a:solidFill>
                        <a:srgbClr val="E85B60"/>
                      </a:solidFill>
                      <a:latin typeface="Lato Black" charset="0"/>
                      <a:ea typeface="Lato Black" charset="0"/>
                      <a:cs typeface="Lato Black" charset="0"/>
                    </a:endParaRPr>
                  </a:p>
                </p:txBody>
              </p:sp>
            </p:grpSp>
            <p:sp>
              <p:nvSpPr>
                <p:cNvPr id="46" name="CuadroTexto 45">
                  <a:extLst>
                    <a:ext uri="{FF2B5EF4-FFF2-40B4-BE49-F238E27FC236}">
                      <a16:creationId xmlns:a16="http://schemas.microsoft.com/office/drawing/2014/main" id="{1701DAF3-B315-8F4B-9F89-E537006F7970}"/>
                    </a:ext>
                  </a:extLst>
                </p:cNvPr>
                <p:cNvSpPr txBox="1"/>
                <p:nvPr/>
              </p:nvSpPr>
              <p:spPr>
                <a:xfrm>
                  <a:off x="3230795" y="3602874"/>
                  <a:ext cx="2554241" cy="707886"/>
                </a:xfrm>
                <a:prstGeom prst="rect">
                  <a:avLst/>
                </a:prstGeom>
                <a:noFill/>
              </p:spPr>
              <p:txBody>
                <a:bodyPr wrap="square" rtlCol="0">
                  <a:spAutoFit/>
                </a:bodyPr>
                <a:lstStyle/>
                <a:p>
                  <a:pPr algn="just"/>
                  <a:r>
                    <a:rPr lang="es-ES" sz="4000" b="1" dirty="0">
                      <a:solidFill>
                        <a:schemeClr val="bg1"/>
                      </a:solidFill>
                      <a:latin typeface="Lato" panose="020F0502020204030203" pitchFamily="34" charset="77"/>
                    </a:rPr>
                    <a:t>Paso 1</a:t>
                  </a:r>
                </a:p>
              </p:txBody>
            </p:sp>
          </p:grpSp>
        </p:grpSp>
        <p:sp>
          <p:nvSpPr>
            <p:cNvPr id="2" name="CuadroTexto 1">
              <a:extLst>
                <a:ext uri="{FF2B5EF4-FFF2-40B4-BE49-F238E27FC236}">
                  <a16:creationId xmlns:a16="http://schemas.microsoft.com/office/drawing/2014/main" id="{8689005E-0B84-D748-8ECE-19B35C34F3F9}"/>
                </a:ext>
              </a:extLst>
            </p:cNvPr>
            <p:cNvSpPr txBox="1"/>
            <p:nvPr/>
          </p:nvSpPr>
          <p:spPr>
            <a:xfrm>
              <a:off x="1948070" y="8030818"/>
              <a:ext cx="10215355" cy="2554545"/>
            </a:xfrm>
            <a:prstGeom prst="rect">
              <a:avLst/>
            </a:prstGeom>
            <a:noFill/>
          </p:spPr>
          <p:txBody>
            <a:bodyPr wrap="square" rtlCol="0">
              <a:spAutoFit/>
            </a:bodyPr>
            <a:lstStyle/>
            <a:p>
              <a:pPr marL="342900" indent="-342900">
                <a:buAutoNum type="arabicParenR"/>
              </a:pPr>
              <a:r>
                <a:rPr lang="es-ES" sz="3200" b="1" dirty="0">
                  <a:solidFill>
                    <a:srgbClr val="E65A5F"/>
                  </a:solidFill>
                  <a:latin typeface="Lato" panose="020F0502020204030203" pitchFamily="34" charset="0"/>
                  <a:ea typeface="Lato" panose="020F0502020204030203" pitchFamily="34" charset="0"/>
                  <a:cs typeface="Lato" panose="020F0502020204030203" pitchFamily="34" charset="0"/>
                </a:rPr>
                <a:t> Inscribirse en la municipalidad respectiva.</a:t>
              </a:r>
            </a:p>
            <a:p>
              <a:r>
                <a:rPr lang="es-ES" sz="3200" b="1" dirty="0">
                  <a:solidFill>
                    <a:srgbClr val="E65A5F"/>
                  </a:solidFill>
                  <a:latin typeface="Lato" panose="020F0502020204030203" pitchFamily="34" charset="0"/>
                  <a:ea typeface="Lato" panose="020F0502020204030203" pitchFamily="34" charset="0"/>
                  <a:cs typeface="Lato" panose="020F0502020204030203" pitchFamily="34" charset="0"/>
                </a:rPr>
                <a:t>2) Presentar una declaración jurada en la que afirme que es legítimo ocupante de la vivienda en que se desarrollará la actividad empresarial y que su actividad no produce contaminación.</a:t>
              </a:r>
            </a:p>
          </p:txBody>
        </p:sp>
      </p:grpSp>
      <p:grpSp>
        <p:nvGrpSpPr>
          <p:cNvPr id="5" name="Grupo 4">
            <a:extLst>
              <a:ext uri="{FF2B5EF4-FFF2-40B4-BE49-F238E27FC236}">
                <a16:creationId xmlns:a16="http://schemas.microsoft.com/office/drawing/2014/main" id="{0C7F241B-EAD6-154D-B749-5F658C5EBA1F}"/>
              </a:ext>
            </a:extLst>
          </p:cNvPr>
          <p:cNvGrpSpPr/>
          <p:nvPr/>
        </p:nvGrpSpPr>
        <p:grpSpPr>
          <a:xfrm>
            <a:off x="12163425" y="6498550"/>
            <a:ext cx="11843775" cy="6723414"/>
            <a:chOff x="12163425" y="6498550"/>
            <a:chExt cx="11843775" cy="6723414"/>
          </a:xfrm>
        </p:grpSpPr>
        <p:grpSp>
          <p:nvGrpSpPr>
            <p:cNvPr id="81" name="Grupo 80">
              <a:extLst>
                <a:ext uri="{FF2B5EF4-FFF2-40B4-BE49-F238E27FC236}">
                  <a16:creationId xmlns:a16="http://schemas.microsoft.com/office/drawing/2014/main" id="{57FC1B09-A731-294D-85AB-332EBFB11F19}"/>
                </a:ext>
              </a:extLst>
            </p:cNvPr>
            <p:cNvGrpSpPr/>
            <p:nvPr/>
          </p:nvGrpSpPr>
          <p:grpSpPr>
            <a:xfrm>
              <a:off x="12163425" y="6498550"/>
              <a:ext cx="5939381" cy="1554087"/>
              <a:chOff x="651754" y="2933094"/>
              <a:chExt cx="5939381" cy="1554087"/>
            </a:xfrm>
          </p:grpSpPr>
          <p:sp>
            <p:nvSpPr>
              <p:cNvPr id="82" name="Rectángulo redondeado 81">
                <a:extLst>
                  <a:ext uri="{FF2B5EF4-FFF2-40B4-BE49-F238E27FC236}">
                    <a16:creationId xmlns:a16="http://schemas.microsoft.com/office/drawing/2014/main" id="{F97441E5-7975-6B41-A8F7-BBD6E90E360D}"/>
                  </a:ext>
                </a:extLst>
              </p:cNvPr>
              <p:cNvSpPr/>
              <p:nvPr/>
            </p:nvSpPr>
            <p:spPr>
              <a:xfrm>
                <a:off x="2319055" y="3153394"/>
                <a:ext cx="4272080" cy="1073426"/>
              </a:xfrm>
              <a:prstGeom prst="roundRect">
                <a:avLst>
                  <a:gd name="adj" fmla="val 40741"/>
                </a:avLst>
              </a:prstGeom>
              <a:solidFill>
                <a:srgbClr val="E85B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L" dirty="0"/>
              </a:p>
            </p:txBody>
          </p:sp>
          <p:grpSp>
            <p:nvGrpSpPr>
              <p:cNvPr id="83" name="Grupo 82">
                <a:extLst>
                  <a:ext uri="{FF2B5EF4-FFF2-40B4-BE49-F238E27FC236}">
                    <a16:creationId xmlns:a16="http://schemas.microsoft.com/office/drawing/2014/main" id="{AEE30949-8028-8840-BE55-C26A1755CF89}"/>
                  </a:ext>
                </a:extLst>
              </p:cNvPr>
              <p:cNvGrpSpPr/>
              <p:nvPr/>
            </p:nvGrpSpPr>
            <p:grpSpPr>
              <a:xfrm>
                <a:off x="651754" y="2933094"/>
                <a:ext cx="4786441" cy="1554087"/>
                <a:chOff x="998595" y="3206707"/>
                <a:chExt cx="4786441" cy="1554087"/>
              </a:xfrm>
            </p:grpSpPr>
            <p:grpSp>
              <p:nvGrpSpPr>
                <p:cNvPr id="84" name="กลุ่ม 330">
                  <a:extLst>
                    <a:ext uri="{FF2B5EF4-FFF2-40B4-BE49-F238E27FC236}">
                      <a16:creationId xmlns:a16="http://schemas.microsoft.com/office/drawing/2014/main" id="{4FBC9B3A-AB79-5949-A152-E0527538D96F}"/>
                    </a:ext>
                  </a:extLst>
                </p:cNvPr>
                <p:cNvGrpSpPr/>
                <p:nvPr/>
              </p:nvGrpSpPr>
              <p:grpSpPr>
                <a:xfrm>
                  <a:off x="998595" y="3206707"/>
                  <a:ext cx="1644461" cy="1554087"/>
                  <a:chOff x="11677350" y="2912536"/>
                  <a:chExt cx="1617663" cy="1528762"/>
                </a:xfrm>
              </p:grpSpPr>
              <p:grpSp>
                <p:nvGrpSpPr>
                  <p:cNvPr id="86" name="กลุ่ม 331">
                    <a:extLst>
                      <a:ext uri="{FF2B5EF4-FFF2-40B4-BE49-F238E27FC236}">
                        <a16:creationId xmlns:a16="http://schemas.microsoft.com/office/drawing/2014/main" id="{D0390E22-91D8-E644-9022-3BFB6AC41DCB}"/>
                      </a:ext>
                    </a:extLst>
                  </p:cNvPr>
                  <p:cNvGrpSpPr/>
                  <p:nvPr/>
                </p:nvGrpSpPr>
                <p:grpSpPr>
                  <a:xfrm rot="3983525">
                    <a:off x="11721801" y="2868085"/>
                    <a:ext cx="1528762" cy="1617663"/>
                    <a:chOff x="12827494" y="2271359"/>
                    <a:chExt cx="1528762" cy="1617663"/>
                  </a:xfrm>
                </p:grpSpPr>
                <p:sp>
                  <p:nvSpPr>
                    <p:cNvPr id="88" name="Freeform 29">
                      <a:extLst>
                        <a:ext uri="{FF2B5EF4-FFF2-40B4-BE49-F238E27FC236}">
                          <a16:creationId xmlns:a16="http://schemas.microsoft.com/office/drawing/2014/main" id="{37620D41-3A68-2C4A-8881-34A0DC309163}"/>
                        </a:ext>
                      </a:extLst>
                    </p:cNvPr>
                    <p:cNvSpPr>
                      <a:spLocks/>
                    </p:cNvSpPr>
                    <p:nvPr/>
                  </p:nvSpPr>
                  <p:spPr bwMode="auto">
                    <a:xfrm>
                      <a:off x="12827494" y="2271359"/>
                      <a:ext cx="1528762" cy="1617663"/>
                    </a:xfrm>
                    <a:custGeom>
                      <a:avLst/>
                      <a:gdLst>
                        <a:gd name="T0" fmla="*/ 58 w 86"/>
                        <a:gd name="T1" fmla="*/ 8 h 91"/>
                        <a:gd name="T2" fmla="*/ 8 w 86"/>
                        <a:gd name="T3" fmla="*/ 28 h 91"/>
                        <a:gd name="T4" fmla="*/ 29 w 86"/>
                        <a:gd name="T5" fmla="*/ 77 h 91"/>
                        <a:gd name="T6" fmla="*/ 63 w 86"/>
                        <a:gd name="T7" fmla="*/ 91 h 91"/>
                        <a:gd name="T8" fmla="*/ 78 w 86"/>
                        <a:gd name="T9" fmla="*/ 57 h 91"/>
                        <a:gd name="T10" fmla="*/ 58 w 86"/>
                        <a:gd name="T11" fmla="*/ 8 h 91"/>
                      </a:gdLst>
                      <a:ahLst/>
                      <a:cxnLst>
                        <a:cxn ang="0">
                          <a:pos x="T0" y="T1"/>
                        </a:cxn>
                        <a:cxn ang="0">
                          <a:pos x="T2" y="T3"/>
                        </a:cxn>
                        <a:cxn ang="0">
                          <a:pos x="T4" y="T5"/>
                        </a:cxn>
                        <a:cxn ang="0">
                          <a:pos x="T6" y="T7"/>
                        </a:cxn>
                        <a:cxn ang="0">
                          <a:pos x="T8" y="T9"/>
                        </a:cxn>
                        <a:cxn ang="0">
                          <a:pos x="T10" y="T11"/>
                        </a:cxn>
                      </a:cxnLst>
                      <a:rect l="0" t="0" r="r" b="b"/>
                      <a:pathLst>
                        <a:path w="86" h="91">
                          <a:moveTo>
                            <a:pt x="58" y="8"/>
                          </a:moveTo>
                          <a:cubicBezTo>
                            <a:pt x="38" y="0"/>
                            <a:pt x="16" y="9"/>
                            <a:pt x="8" y="28"/>
                          </a:cubicBezTo>
                          <a:cubicBezTo>
                            <a:pt x="0" y="47"/>
                            <a:pt x="10" y="69"/>
                            <a:pt x="29" y="77"/>
                          </a:cubicBezTo>
                          <a:cubicBezTo>
                            <a:pt x="63" y="91"/>
                            <a:pt x="63" y="91"/>
                            <a:pt x="63" y="91"/>
                          </a:cubicBezTo>
                          <a:cubicBezTo>
                            <a:pt x="78" y="57"/>
                            <a:pt x="78" y="57"/>
                            <a:pt x="78" y="57"/>
                          </a:cubicBezTo>
                          <a:cubicBezTo>
                            <a:pt x="86" y="37"/>
                            <a:pt x="77" y="15"/>
                            <a:pt x="58" y="8"/>
                          </a:cubicBezTo>
                          <a:close/>
                        </a:path>
                      </a:pathLst>
                    </a:custGeom>
                    <a:solidFill>
                      <a:srgbClr val="E85B60"/>
                    </a:solidFill>
                    <a:ln>
                      <a:noFill/>
                    </a:ln>
                  </p:spPr>
                  <p:txBody>
                    <a:bodyPr vert="horz" wrap="square" lIns="91440" tIns="45720" rIns="91440" bIns="45720" numCol="1" anchor="t" anchorCtr="0" compatLnSpc="1">
                      <a:prstTxWarp prst="textNoShape">
                        <a:avLst/>
                      </a:prstTxWarp>
                    </a:bodyPr>
                    <a:lstStyle/>
                    <a:p>
                      <a:endParaRPr lang="th-TH" dirty="0"/>
                    </a:p>
                  </p:txBody>
                </p:sp>
                <p:sp>
                  <p:nvSpPr>
                    <p:cNvPr id="89" name="Freeform 30">
                      <a:extLst>
                        <a:ext uri="{FF2B5EF4-FFF2-40B4-BE49-F238E27FC236}">
                          <a16:creationId xmlns:a16="http://schemas.microsoft.com/office/drawing/2014/main" id="{C97C3E7C-07E2-1F43-84B2-E40B3D338E49}"/>
                        </a:ext>
                      </a:extLst>
                    </p:cNvPr>
                    <p:cNvSpPr>
                      <a:spLocks/>
                    </p:cNvSpPr>
                    <p:nvPr/>
                  </p:nvSpPr>
                  <p:spPr bwMode="auto">
                    <a:xfrm>
                      <a:off x="13059269" y="2501547"/>
                      <a:ext cx="1066800" cy="1049338"/>
                    </a:xfrm>
                    <a:custGeom>
                      <a:avLst/>
                      <a:gdLst>
                        <a:gd name="T0" fmla="*/ 54 w 60"/>
                        <a:gd name="T1" fmla="*/ 39 h 59"/>
                        <a:gd name="T2" fmla="*/ 20 w 60"/>
                        <a:gd name="T3" fmla="*/ 53 h 59"/>
                        <a:gd name="T4" fmla="*/ 6 w 60"/>
                        <a:gd name="T5" fmla="*/ 19 h 59"/>
                        <a:gd name="T6" fmla="*/ 40 w 60"/>
                        <a:gd name="T7" fmla="*/ 5 h 59"/>
                        <a:gd name="T8" fmla="*/ 54 w 60"/>
                        <a:gd name="T9" fmla="*/ 39 h 59"/>
                      </a:gdLst>
                      <a:ahLst/>
                      <a:cxnLst>
                        <a:cxn ang="0">
                          <a:pos x="T0" y="T1"/>
                        </a:cxn>
                        <a:cxn ang="0">
                          <a:pos x="T2" y="T3"/>
                        </a:cxn>
                        <a:cxn ang="0">
                          <a:pos x="T4" y="T5"/>
                        </a:cxn>
                        <a:cxn ang="0">
                          <a:pos x="T6" y="T7"/>
                        </a:cxn>
                        <a:cxn ang="0">
                          <a:pos x="T8" y="T9"/>
                        </a:cxn>
                      </a:cxnLst>
                      <a:rect l="0" t="0" r="r" b="b"/>
                      <a:pathLst>
                        <a:path w="60" h="59">
                          <a:moveTo>
                            <a:pt x="54" y="39"/>
                          </a:moveTo>
                          <a:cubicBezTo>
                            <a:pt x="49" y="53"/>
                            <a:pt x="33" y="59"/>
                            <a:pt x="20" y="53"/>
                          </a:cubicBezTo>
                          <a:cubicBezTo>
                            <a:pt x="7" y="48"/>
                            <a:pt x="0" y="33"/>
                            <a:pt x="6" y="19"/>
                          </a:cubicBezTo>
                          <a:cubicBezTo>
                            <a:pt x="12" y="6"/>
                            <a:pt x="27" y="0"/>
                            <a:pt x="40" y="5"/>
                          </a:cubicBezTo>
                          <a:cubicBezTo>
                            <a:pt x="53" y="11"/>
                            <a:pt x="60" y="26"/>
                            <a:pt x="54" y="39"/>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th-TH"/>
                    </a:p>
                  </p:txBody>
                </p:sp>
              </p:grpSp>
              <p:sp>
                <p:nvSpPr>
                  <p:cNvPr id="87" name="TextBox 332">
                    <a:extLst>
                      <a:ext uri="{FF2B5EF4-FFF2-40B4-BE49-F238E27FC236}">
                        <a16:creationId xmlns:a16="http://schemas.microsoft.com/office/drawing/2014/main" id="{B265DB03-00AF-4F4D-A0CC-C0C826ED99BA}"/>
                      </a:ext>
                    </a:extLst>
                  </p:cNvPr>
                  <p:cNvSpPr txBox="1"/>
                  <p:nvPr/>
                </p:nvSpPr>
                <p:spPr>
                  <a:xfrm>
                    <a:off x="12052260" y="3344054"/>
                    <a:ext cx="967393" cy="575246"/>
                  </a:xfrm>
                  <a:prstGeom prst="rect">
                    <a:avLst/>
                  </a:prstGeom>
                  <a:noFill/>
                </p:spPr>
                <p:txBody>
                  <a:bodyPr wrap="square" rtlCol="0" anchor="ctr" anchorCtr="0">
                    <a:spAutoFit/>
                  </a:bodyPr>
                  <a:lstStyle/>
                  <a:p>
                    <a:pPr algn="ctr"/>
                    <a:r>
                      <a:rPr lang="en-US" sz="3200" b="1" dirty="0">
                        <a:solidFill>
                          <a:srgbClr val="E85B60"/>
                        </a:solidFill>
                        <a:latin typeface="Lato Black" charset="0"/>
                        <a:ea typeface="Lato Black" charset="0"/>
                        <a:cs typeface="Lato Black" charset="0"/>
                      </a:rPr>
                      <a:t>2</a:t>
                    </a:r>
                    <a:endParaRPr lang="en-US" sz="2400" b="1" dirty="0">
                      <a:solidFill>
                        <a:srgbClr val="E85B60"/>
                      </a:solidFill>
                      <a:latin typeface="Lato Black" charset="0"/>
                      <a:ea typeface="Lato Black" charset="0"/>
                      <a:cs typeface="Lato Black" charset="0"/>
                    </a:endParaRPr>
                  </a:p>
                </p:txBody>
              </p:sp>
            </p:grpSp>
            <p:sp>
              <p:nvSpPr>
                <p:cNvPr id="85" name="CuadroTexto 84">
                  <a:extLst>
                    <a:ext uri="{FF2B5EF4-FFF2-40B4-BE49-F238E27FC236}">
                      <a16:creationId xmlns:a16="http://schemas.microsoft.com/office/drawing/2014/main" id="{7A7B6686-8E32-E04B-ADB3-C21BB46909C5}"/>
                    </a:ext>
                  </a:extLst>
                </p:cNvPr>
                <p:cNvSpPr txBox="1"/>
                <p:nvPr/>
              </p:nvSpPr>
              <p:spPr>
                <a:xfrm>
                  <a:off x="3230795" y="3602874"/>
                  <a:ext cx="2554241" cy="707886"/>
                </a:xfrm>
                <a:prstGeom prst="rect">
                  <a:avLst/>
                </a:prstGeom>
                <a:noFill/>
              </p:spPr>
              <p:txBody>
                <a:bodyPr wrap="square" rtlCol="0">
                  <a:spAutoFit/>
                </a:bodyPr>
                <a:lstStyle/>
                <a:p>
                  <a:pPr algn="just"/>
                  <a:r>
                    <a:rPr lang="es-ES" sz="4000" b="1" dirty="0">
                      <a:solidFill>
                        <a:schemeClr val="bg1"/>
                      </a:solidFill>
                      <a:latin typeface="Lato" panose="020F0502020204030203" pitchFamily="34" charset="77"/>
                    </a:rPr>
                    <a:t>Paso 2</a:t>
                  </a:r>
                </a:p>
              </p:txBody>
            </p:sp>
          </p:grpSp>
        </p:grpSp>
        <p:sp>
          <p:nvSpPr>
            <p:cNvPr id="3" name="CuadroTexto 2">
              <a:extLst>
                <a:ext uri="{FF2B5EF4-FFF2-40B4-BE49-F238E27FC236}">
                  <a16:creationId xmlns:a16="http://schemas.microsoft.com/office/drawing/2014/main" id="{8EAFEA43-DA17-374A-BEB7-F5F4D0E8D0C2}"/>
                </a:ext>
              </a:extLst>
            </p:cNvPr>
            <p:cNvSpPr txBox="1"/>
            <p:nvPr/>
          </p:nvSpPr>
          <p:spPr>
            <a:xfrm>
              <a:off x="13950872" y="7712764"/>
              <a:ext cx="10056328" cy="5509200"/>
            </a:xfrm>
            <a:prstGeom prst="rect">
              <a:avLst/>
            </a:prstGeom>
            <a:noFill/>
          </p:spPr>
          <p:txBody>
            <a:bodyPr wrap="square" rtlCol="0">
              <a:spAutoFit/>
            </a:bodyPr>
            <a:lstStyle/>
            <a:p>
              <a:endParaRPr lang="es-ES" sz="3200" b="1" dirty="0">
                <a:solidFill>
                  <a:srgbClr val="E65A5F"/>
                </a:solidFill>
                <a:latin typeface="Lato" panose="020F0502020204030203" pitchFamily="34" charset="0"/>
                <a:ea typeface="Lato" panose="020F0502020204030203" pitchFamily="34" charset="0"/>
                <a:cs typeface="Lato" panose="020F0502020204030203" pitchFamily="34" charset="0"/>
              </a:endParaRPr>
            </a:p>
            <a:p>
              <a:pPr marL="342900" indent="-342900">
                <a:buAutoNum type="arabicParenR"/>
              </a:pPr>
              <a:r>
                <a:rPr lang="pt-BR" sz="3200" b="1" dirty="0">
                  <a:solidFill>
                    <a:srgbClr val="E65A5F"/>
                  </a:solidFill>
                  <a:latin typeface="Lato" panose="020F0502020204030203" pitchFamily="34" charset="0"/>
                  <a:ea typeface="Lato" panose="020F0502020204030203" pitchFamily="34" charset="0"/>
                  <a:cs typeface="Lato" panose="020F0502020204030203" pitchFamily="34" charset="0"/>
                </a:rPr>
                <a:t> Inicio de </a:t>
              </a:r>
              <a:r>
                <a:rPr lang="pt-BR" sz="3200" b="1" dirty="0" err="1">
                  <a:solidFill>
                    <a:srgbClr val="E65A5F"/>
                  </a:solidFill>
                  <a:latin typeface="Lato" panose="020F0502020204030203" pitchFamily="34" charset="0"/>
                  <a:ea typeface="Lato" panose="020F0502020204030203" pitchFamily="34" charset="0"/>
                  <a:cs typeface="Lato" panose="020F0502020204030203" pitchFamily="34" charset="0"/>
                </a:rPr>
                <a:t>actividades</a:t>
              </a:r>
              <a:r>
                <a:rPr lang="pt-BR" sz="3200" b="1" dirty="0">
                  <a:solidFill>
                    <a:srgbClr val="E65A5F"/>
                  </a:solidFill>
                  <a:latin typeface="Lato" panose="020F0502020204030203" pitchFamily="34" charset="0"/>
                  <a:ea typeface="Lato" panose="020F0502020204030203" pitchFamily="34" charset="0"/>
                  <a:cs typeface="Lato" panose="020F0502020204030203" pitchFamily="34" charset="0"/>
                </a:rPr>
                <a:t> como Microempresa Familiar (MEF) ante </a:t>
              </a:r>
              <a:r>
                <a:rPr lang="pt-BR" sz="3200" b="1" dirty="0" err="1">
                  <a:solidFill>
                    <a:srgbClr val="E65A5F"/>
                  </a:solidFill>
                  <a:latin typeface="Lato" panose="020F0502020204030203" pitchFamily="34" charset="0"/>
                  <a:ea typeface="Lato" panose="020F0502020204030203" pitchFamily="34" charset="0"/>
                  <a:cs typeface="Lato" panose="020F0502020204030203" pitchFamily="34" charset="0"/>
                </a:rPr>
                <a:t>Servicio</a:t>
              </a:r>
              <a:r>
                <a:rPr lang="pt-BR" sz="3200" b="1" dirty="0">
                  <a:solidFill>
                    <a:srgbClr val="E65A5F"/>
                  </a:solidFill>
                  <a:latin typeface="Lato" panose="020F0502020204030203" pitchFamily="34" charset="0"/>
                  <a:ea typeface="Lato" panose="020F0502020204030203" pitchFamily="34" charset="0"/>
                  <a:cs typeface="Lato" panose="020F0502020204030203" pitchFamily="34" charset="0"/>
                </a:rPr>
                <a:t> de </a:t>
              </a:r>
              <a:r>
                <a:rPr lang="pt-BR" sz="3200" b="1" dirty="0" err="1">
                  <a:solidFill>
                    <a:srgbClr val="E65A5F"/>
                  </a:solidFill>
                  <a:latin typeface="Lato" panose="020F0502020204030203" pitchFamily="34" charset="0"/>
                  <a:ea typeface="Lato" panose="020F0502020204030203" pitchFamily="34" charset="0"/>
                  <a:cs typeface="Lato" panose="020F0502020204030203" pitchFamily="34" charset="0"/>
                </a:rPr>
                <a:t>Impuestos</a:t>
              </a:r>
              <a:r>
                <a:rPr lang="pt-BR" sz="3200" b="1" dirty="0">
                  <a:solidFill>
                    <a:srgbClr val="E65A5F"/>
                  </a:solidFill>
                  <a:latin typeface="Lato" panose="020F0502020204030203" pitchFamily="34" charset="0"/>
                  <a:ea typeface="Lato" panose="020F0502020204030203" pitchFamily="34" charset="0"/>
                  <a:cs typeface="Lato" panose="020F0502020204030203" pitchFamily="34" charset="0"/>
                </a:rPr>
                <a:t> Internos SII</a:t>
              </a:r>
              <a:br>
                <a:rPr lang="pt-BR" sz="3200" b="1" dirty="0">
                  <a:solidFill>
                    <a:srgbClr val="E65A5F"/>
                  </a:solidFill>
                  <a:latin typeface="Lato" panose="020F0502020204030203" pitchFamily="34" charset="0"/>
                  <a:ea typeface="Lato" panose="020F0502020204030203" pitchFamily="34" charset="0"/>
                  <a:cs typeface="Lato" panose="020F0502020204030203" pitchFamily="34" charset="0"/>
                </a:rPr>
              </a:br>
              <a:endParaRPr lang="pt-BR" sz="3200" b="1" dirty="0">
                <a:solidFill>
                  <a:srgbClr val="E65A5F"/>
                </a:solidFill>
                <a:latin typeface="Lato" panose="020F0502020204030203" pitchFamily="34" charset="0"/>
                <a:ea typeface="Lato" panose="020F0502020204030203" pitchFamily="34" charset="0"/>
                <a:cs typeface="Lato" panose="020F0502020204030203" pitchFamily="34" charset="0"/>
              </a:endParaRPr>
            </a:p>
            <a:p>
              <a:pPr marL="342900" indent="-342900">
                <a:buAutoNum type="arabicParenR"/>
              </a:pPr>
              <a:r>
                <a:rPr lang="pt-BR" sz="3200" b="1" dirty="0">
                  <a:solidFill>
                    <a:srgbClr val="E65A5F"/>
                  </a:solidFill>
                  <a:latin typeface="Lato" panose="020F0502020204030203" pitchFamily="34" charset="0"/>
                  <a:ea typeface="Lato" panose="020F0502020204030203" pitchFamily="34" charset="0"/>
                  <a:cs typeface="Lato" panose="020F0502020204030203" pitchFamily="34" charset="0"/>
                </a:rPr>
                <a:t> Para realizar tramite se </a:t>
              </a:r>
              <a:r>
                <a:rPr lang="pt-BR" sz="3200" b="1" dirty="0" err="1">
                  <a:solidFill>
                    <a:srgbClr val="E65A5F"/>
                  </a:solidFill>
                  <a:latin typeface="Lato" panose="020F0502020204030203" pitchFamily="34" charset="0"/>
                  <a:ea typeface="Lato" panose="020F0502020204030203" pitchFamily="34" charset="0"/>
                  <a:cs typeface="Lato" panose="020F0502020204030203" pitchFamily="34" charset="0"/>
                </a:rPr>
                <a:t>necesita</a:t>
              </a:r>
              <a:r>
                <a:rPr lang="pt-BR" sz="3200" b="1" dirty="0">
                  <a:solidFill>
                    <a:srgbClr val="E65A5F"/>
                  </a:solidFill>
                  <a:latin typeface="Lato" panose="020F0502020204030203" pitchFamily="34" charset="0"/>
                  <a:ea typeface="Lato" panose="020F0502020204030203" pitchFamily="34" charset="0"/>
                  <a:cs typeface="Lato" panose="020F0502020204030203" pitchFamily="34" charset="0"/>
                </a:rPr>
                <a:t>: </a:t>
              </a:r>
            </a:p>
            <a:p>
              <a:r>
                <a:rPr lang="es-ES" sz="3200" b="1" dirty="0">
                  <a:solidFill>
                    <a:srgbClr val="E65A5F"/>
                  </a:solidFill>
                  <a:latin typeface="Lato" panose="020F0502020204030203" pitchFamily="34" charset="0"/>
                  <a:ea typeface="Lato" panose="020F0502020204030203" pitchFamily="34" charset="0"/>
                  <a:cs typeface="Lato" panose="020F0502020204030203" pitchFamily="34" charset="0"/>
                </a:rPr>
                <a:t>	- Cédula de identidad vigente (original y fotocopia).</a:t>
              </a:r>
            </a:p>
            <a:p>
              <a:r>
                <a:rPr lang="es-ES" sz="3200" b="1" dirty="0">
                  <a:solidFill>
                    <a:srgbClr val="E65A5F"/>
                  </a:solidFill>
                  <a:latin typeface="Lato" panose="020F0502020204030203" pitchFamily="34" charset="0"/>
                  <a:ea typeface="Lato" panose="020F0502020204030203" pitchFamily="34" charset="0"/>
                  <a:cs typeface="Lato" panose="020F0502020204030203" pitchFamily="34" charset="0"/>
                </a:rPr>
                <a:t>	- Copia del contribuyente y copia del SII del formulario de inscripción.</a:t>
              </a:r>
            </a:p>
            <a:p>
              <a:r>
                <a:rPr lang="es-ES" sz="3200" b="1" dirty="0">
                  <a:solidFill>
                    <a:srgbClr val="E65A5F"/>
                  </a:solidFill>
                  <a:latin typeface="Lato" panose="020F0502020204030203" pitchFamily="34" charset="0"/>
                  <a:ea typeface="Lato" panose="020F0502020204030203" pitchFamily="34" charset="0"/>
                  <a:cs typeface="Lato" panose="020F0502020204030203" pitchFamily="34" charset="0"/>
                </a:rPr>
                <a:t>	- Declaración jurada y declaración de inicio de actividades, visados por el municipio respectivo.</a:t>
              </a:r>
            </a:p>
          </p:txBody>
        </p:sp>
      </p:grpSp>
    </p:spTree>
    <p:extLst>
      <p:ext uri="{BB962C8B-B14F-4D97-AF65-F5344CB8AC3E}">
        <p14:creationId xmlns:p14="http://schemas.microsoft.com/office/powerpoint/2010/main" val="12163025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withEffect">
                                  <p:stCondLst>
                                    <p:cond delay="0"/>
                                  </p:stCondLst>
                                  <p:childTnLst>
                                    <p:set>
                                      <p:cBhvr>
                                        <p:cTn id="6" dur="1" fill="hold">
                                          <p:stCondLst>
                                            <p:cond delay="0"/>
                                          </p:stCondLst>
                                        </p:cTn>
                                        <p:tgtEl>
                                          <p:spTgt spid="15"/>
                                        </p:tgtEl>
                                        <p:attrNameLst>
                                          <p:attrName>style.visibility</p:attrName>
                                        </p:attrNameLst>
                                      </p:cBhvr>
                                      <p:to>
                                        <p:strVal val="visible"/>
                                      </p:to>
                                    </p:set>
                                    <p:animEffect transition="in" filter="wipe(left)">
                                      <p:cBhvr>
                                        <p:cTn id="7" dur="2000"/>
                                        <p:tgtEl>
                                          <p:spTgt spid="15"/>
                                        </p:tgtEl>
                                      </p:cBhvr>
                                    </p:animEffect>
                                  </p:childTnLst>
                                </p:cTn>
                              </p:par>
                            </p:childTnLst>
                          </p:cTn>
                        </p:par>
                        <p:par>
                          <p:cTn id="8" fill="hold">
                            <p:stCondLst>
                              <p:cond delay="2000"/>
                            </p:stCondLst>
                            <p:childTnLst>
                              <p:par>
                                <p:cTn id="9" presetID="10" presetClass="entr" presetSubtype="0" fill="hold" grpId="0" nodeType="afterEffect">
                                  <p:stCondLst>
                                    <p:cond delay="0"/>
                                  </p:stCondLst>
                                  <p:childTnLst>
                                    <p:set>
                                      <p:cBhvr>
                                        <p:cTn id="10" dur="1" fill="hold">
                                          <p:stCondLst>
                                            <p:cond delay="0"/>
                                          </p:stCondLst>
                                        </p:cTn>
                                        <p:tgtEl>
                                          <p:spTgt spid="40"/>
                                        </p:tgtEl>
                                        <p:attrNameLst>
                                          <p:attrName>style.visibility</p:attrName>
                                        </p:attrNameLst>
                                      </p:cBhvr>
                                      <p:to>
                                        <p:strVal val="visible"/>
                                      </p:to>
                                    </p:set>
                                    <p:animEffect transition="in" filter="fade">
                                      <p:cBhvr>
                                        <p:cTn id="11" dur="500"/>
                                        <p:tgtEl>
                                          <p:spTgt spid="40"/>
                                        </p:tgtEl>
                                      </p:cBhvr>
                                    </p:animEffect>
                                  </p:childTnLst>
                                </p:cTn>
                              </p:par>
                            </p:childTnLst>
                          </p:cTn>
                        </p:par>
                        <p:par>
                          <p:cTn id="12" fill="hold">
                            <p:stCondLst>
                              <p:cond delay="2500"/>
                            </p:stCondLst>
                            <p:childTnLst>
                              <p:par>
                                <p:cTn id="13" presetID="22" presetClass="entr" presetSubtype="1" fill="hold" nodeType="afterEffect">
                                  <p:stCondLst>
                                    <p:cond delay="0"/>
                                  </p:stCondLst>
                                  <p:childTnLst>
                                    <p:set>
                                      <p:cBhvr>
                                        <p:cTn id="14" dur="1" fill="hold">
                                          <p:stCondLst>
                                            <p:cond delay="0"/>
                                          </p:stCondLst>
                                        </p:cTn>
                                        <p:tgtEl>
                                          <p:spTgt spid="4"/>
                                        </p:tgtEl>
                                        <p:attrNameLst>
                                          <p:attrName>style.visibility</p:attrName>
                                        </p:attrNameLst>
                                      </p:cBhvr>
                                      <p:to>
                                        <p:strVal val="visible"/>
                                      </p:to>
                                    </p:set>
                                    <p:animEffect transition="in" filter="wipe(up)">
                                      <p:cBhvr>
                                        <p:cTn id="15" dur="500"/>
                                        <p:tgtEl>
                                          <p:spTgt spid="4"/>
                                        </p:tgtEl>
                                      </p:cBhvr>
                                    </p:animEffect>
                                  </p:childTnLst>
                                </p:cTn>
                              </p:par>
                            </p:childTnLst>
                          </p:cTn>
                        </p:par>
                        <p:par>
                          <p:cTn id="16" fill="hold">
                            <p:stCondLst>
                              <p:cond delay="3000"/>
                            </p:stCondLst>
                            <p:childTnLst>
                              <p:par>
                                <p:cTn id="17" presetID="22" presetClass="entr" presetSubtype="1" fill="hold" nodeType="afterEffect">
                                  <p:stCondLst>
                                    <p:cond delay="0"/>
                                  </p:stCondLst>
                                  <p:childTnLst>
                                    <p:set>
                                      <p:cBhvr>
                                        <p:cTn id="18" dur="1" fill="hold">
                                          <p:stCondLst>
                                            <p:cond delay="0"/>
                                          </p:stCondLst>
                                        </p:cTn>
                                        <p:tgtEl>
                                          <p:spTgt spid="5"/>
                                        </p:tgtEl>
                                        <p:attrNameLst>
                                          <p:attrName>style.visibility</p:attrName>
                                        </p:attrNameLst>
                                      </p:cBhvr>
                                      <p:to>
                                        <p:strVal val="visible"/>
                                      </p:to>
                                    </p:set>
                                    <p:animEffect transition="in" filter="wipe(up)">
                                      <p:cBhvr>
                                        <p:cTn id="19"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p:bldP spid="40"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9" name="Imagen 18">
            <a:extLst>
              <a:ext uri="{FF2B5EF4-FFF2-40B4-BE49-F238E27FC236}">
                <a16:creationId xmlns:a16="http://schemas.microsoft.com/office/drawing/2014/main" id="{32BCD3C4-1D40-9C46-BB0B-27EC206BFBCC}"/>
              </a:ext>
            </a:extLst>
          </p:cNvPr>
          <p:cNvPicPr>
            <a:picLocks noChangeAspect="1"/>
          </p:cNvPicPr>
          <p:nvPr/>
        </p:nvPicPr>
        <p:blipFill rotWithShape="1">
          <a:blip r:embed="rId2" cstate="email">
            <a:extLst>
              <a:ext uri="{28A0092B-C50C-407E-A947-70E740481C1C}">
                <a14:useLocalDpi xmlns:a14="http://schemas.microsoft.com/office/drawing/2010/main" val="0"/>
              </a:ext>
            </a:extLst>
          </a:blip>
          <a:srcRect/>
          <a:stretch/>
        </p:blipFill>
        <p:spPr>
          <a:xfrm>
            <a:off x="13449" y="-636104"/>
            <a:ext cx="24323676" cy="3995616"/>
          </a:xfrm>
          <a:prstGeom prst="rect">
            <a:avLst/>
          </a:prstGeom>
        </p:spPr>
      </p:pic>
      <p:pic>
        <p:nvPicPr>
          <p:cNvPr id="10" name="Imagen 9">
            <a:extLst>
              <a:ext uri="{FF2B5EF4-FFF2-40B4-BE49-F238E27FC236}">
                <a16:creationId xmlns:a16="http://schemas.microsoft.com/office/drawing/2014/main" id="{27EEC171-F012-284F-94FB-88188CC130C3}"/>
              </a:ext>
            </a:extLst>
          </p:cNvPr>
          <p:cNvPicPr>
            <a:picLocks noChangeAspect="1"/>
          </p:cNvPicPr>
          <p:nvPr/>
        </p:nvPicPr>
        <p:blipFill>
          <a:blip r:embed="rId3"/>
          <a:stretch>
            <a:fillRect/>
          </a:stretch>
        </p:blipFill>
        <p:spPr>
          <a:xfrm>
            <a:off x="-1" y="16519"/>
            <a:ext cx="24323675" cy="126377"/>
          </a:xfrm>
          <a:prstGeom prst="rect">
            <a:avLst/>
          </a:prstGeom>
        </p:spPr>
      </p:pic>
      <p:sp>
        <p:nvSpPr>
          <p:cNvPr id="11" name="Subtítulo 2">
            <a:extLst>
              <a:ext uri="{FF2B5EF4-FFF2-40B4-BE49-F238E27FC236}">
                <a16:creationId xmlns:a16="http://schemas.microsoft.com/office/drawing/2014/main" id="{D5127BA5-F9AC-444F-B276-77B34E8E7C72}"/>
              </a:ext>
            </a:extLst>
          </p:cNvPr>
          <p:cNvSpPr txBox="1">
            <a:spLocks/>
          </p:cNvSpPr>
          <p:nvPr/>
        </p:nvSpPr>
        <p:spPr>
          <a:xfrm>
            <a:off x="998595" y="1264036"/>
            <a:ext cx="17150860" cy="1871574"/>
          </a:xfrm>
          <a:prstGeom prst="rect">
            <a:avLst/>
          </a:prstGeom>
        </p:spPr>
        <p:txBody>
          <a:bodyPr vert="horz" lIns="91440" tIns="45720" rIns="91440" bIns="45720" rtlCol="0">
            <a:no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r>
              <a:rPr lang="es-CL" sz="5400" b="1" dirty="0">
                <a:solidFill>
                  <a:schemeClr val="bg1"/>
                </a:solidFill>
                <a:latin typeface="Montserrat" pitchFamily="2" charset="77"/>
              </a:rPr>
              <a:t>MEF en mi comuna</a:t>
            </a:r>
          </a:p>
        </p:txBody>
      </p:sp>
      <p:grpSp>
        <p:nvGrpSpPr>
          <p:cNvPr id="3" name="Grupo 2">
            <a:extLst>
              <a:ext uri="{FF2B5EF4-FFF2-40B4-BE49-F238E27FC236}">
                <a16:creationId xmlns:a16="http://schemas.microsoft.com/office/drawing/2014/main" id="{E2391C46-2B70-514D-B6AE-8336FFAA71C8}"/>
              </a:ext>
            </a:extLst>
          </p:cNvPr>
          <p:cNvGrpSpPr/>
          <p:nvPr/>
        </p:nvGrpSpPr>
        <p:grpSpPr>
          <a:xfrm>
            <a:off x="336857" y="3887254"/>
            <a:ext cx="16355681" cy="7687761"/>
            <a:chOff x="336857" y="3887254"/>
            <a:chExt cx="16355681" cy="7687761"/>
          </a:xfrm>
        </p:grpSpPr>
        <p:sp>
          <p:nvSpPr>
            <p:cNvPr id="15" name="Rectángulo redondeado 14">
              <a:extLst>
                <a:ext uri="{FF2B5EF4-FFF2-40B4-BE49-F238E27FC236}">
                  <a16:creationId xmlns:a16="http://schemas.microsoft.com/office/drawing/2014/main" id="{A2FFAEE4-DE20-2540-8DE8-7581962A12EF}"/>
                </a:ext>
              </a:extLst>
            </p:cNvPr>
            <p:cNvSpPr/>
            <p:nvPr/>
          </p:nvSpPr>
          <p:spPr>
            <a:xfrm>
              <a:off x="336857" y="3887254"/>
              <a:ext cx="10846854" cy="1491503"/>
            </a:xfrm>
            <a:prstGeom prst="roundRect">
              <a:avLst>
                <a:gd name="adj" fmla="val 50000"/>
              </a:avLst>
            </a:prstGeom>
            <a:solidFill>
              <a:srgbClr val="6A4A9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L" sz="4000" b="1">
                <a:solidFill>
                  <a:srgbClr val="E65A5F"/>
                </a:solidFill>
              </a:endParaRPr>
            </a:p>
          </p:txBody>
        </p:sp>
        <p:sp>
          <p:nvSpPr>
            <p:cNvPr id="16" name="CuadroTexto 15">
              <a:extLst>
                <a:ext uri="{FF2B5EF4-FFF2-40B4-BE49-F238E27FC236}">
                  <a16:creationId xmlns:a16="http://schemas.microsoft.com/office/drawing/2014/main" id="{081B1F7F-03A9-5E46-8117-C1874F8F3F53}"/>
                </a:ext>
              </a:extLst>
            </p:cNvPr>
            <p:cNvSpPr txBox="1"/>
            <p:nvPr/>
          </p:nvSpPr>
          <p:spPr>
            <a:xfrm>
              <a:off x="824864" y="4304663"/>
              <a:ext cx="10193656" cy="646331"/>
            </a:xfrm>
            <a:prstGeom prst="rect">
              <a:avLst/>
            </a:prstGeom>
            <a:noFill/>
          </p:spPr>
          <p:txBody>
            <a:bodyPr wrap="square" rtlCol="0">
              <a:spAutoFit/>
            </a:bodyPr>
            <a:lstStyle/>
            <a:p>
              <a:pPr fontAlgn="base"/>
              <a:r>
                <a:rPr lang="es-CL" sz="3600" b="1" dirty="0">
                  <a:solidFill>
                    <a:schemeClr val="bg1"/>
                  </a:solidFill>
                  <a:latin typeface="Lato" panose="020F0502020204030203" pitchFamily="34" charset="0"/>
                  <a:ea typeface="Lato" panose="020F0502020204030203" pitchFamily="34" charset="0"/>
                  <a:cs typeface="Lato" panose="020F0502020204030203" pitchFamily="34" charset="0"/>
                </a:rPr>
                <a:t>Departamento de Fomento Productivo</a:t>
              </a:r>
            </a:p>
          </p:txBody>
        </p:sp>
        <p:sp>
          <p:nvSpPr>
            <p:cNvPr id="42" name="CuadroTexto 41">
              <a:extLst>
                <a:ext uri="{FF2B5EF4-FFF2-40B4-BE49-F238E27FC236}">
                  <a16:creationId xmlns:a16="http://schemas.microsoft.com/office/drawing/2014/main" id="{1E64474D-1D42-6E45-928F-B4808058EC7F}"/>
                </a:ext>
              </a:extLst>
            </p:cNvPr>
            <p:cNvSpPr txBox="1"/>
            <p:nvPr/>
          </p:nvSpPr>
          <p:spPr>
            <a:xfrm>
              <a:off x="951141" y="7050700"/>
              <a:ext cx="15309275" cy="4524315"/>
            </a:xfrm>
            <a:prstGeom prst="rect">
              <a:avLst/>
            </a:prstGeom>
            <a:noFill/>
            <a:ln>
              <a:noFill/>
            </a:ln>
          </p:spPr>
          <p:style>
            <a:lnRef idx="2">
              <a:schemeClr val="dk1"/>
            </a:lnRef>
            <a:fillRef idx="1">
              <a:schemeClr val="lt1"/>
            </a:fillRef>
            <a:effectRef idx="0">
              <a:schemeClr val="dk1"/>
            </a:effectRef>
            <a:fontRef idx="minor">
              <a:schemeClr val="dk1"/>
            </a:fontRef>
          </p:style>
          <p:txBody>
            <a:bodyPr wrap="square" rtlCol="0">
              <a:spAutoFit/>
            </a:bodyPr>
            <a:lstStyle/>
            <a:p>
              <a:pPr marL="571500" indent="-571500">
                <a:buFont typeface="Arial" panose="020B0604020202020204" pitchFamily="34" charset="0"/>
                <a:buChar char="•"/>
              </a:pPr>
              <a:r>
                <a:rPr lang="es-CL" sz="3200" dirty="0">
                  <a:solidFill>
                    <a:srgbClr val="6A4A93"/>
                  </a:solidFill>
                  <a:latin typeface="Lato" panose="020F0502020204030203" pitchFamily="34" charset="0"/>
                  <a:ea typeface="Lato" panose="020F0502020204030203" pitchFamily="34" charset="0"/>
                  <a:cs typeface="Lato" panose="020F0502020204030203" pitchFamily="34" charset="0"/>
                </a:rPr>
                <a:t>Capacitaciones y asesorías relacionadas a la mejora de la gestión a microempresas y personas con ideas de emprendimiento.</a:t>
              </a:r>
            </a:p>
            <a:p>
              <a:pPr marL="571500" indent="-571500">
                <a:buFont typeface="Arial" panose="020B0604020202020204" pitchFamily="34" charset="0"/>
                <a:buChar char="•"/>
              </a:pPr>
              <a:r>
                <a:rPr lang="es-CL" sz="3200" dirty="0">
                  <a:solidFill>
                    <a:srgbClr val="6A4A93"/>
                  </a:solidFill>
                  <a:latin typeface="Lato" panose="020F0502020204030203" pitchFamily="34" charset="0"/>
                  <a:ea typeface="Lato" panose="020F0502020204030203" pitchFamily="34" charset="0"/>
                  <a:cs typeface="Lato" panose="020F0502020204030203" pitchFamily="34" charset="0"/>
                </a:rPr>
                <a:t>Realización de ferias artesanales y comerciales en forma periódica que tienen el objetivo de ayudar a artesanos y pequeños comerciantes a la venta de productos en ferias ubicadas en la plaza de armas.</a:t>
              </a:r>
            </a:p>
            <a:p>
              <a:pPr marL="571500" indent="-571500">
                <a:buFont typeface="Arial" panose="020B0604020202020204" pitchFamily="34" charset="0"/>
                <a:buChar char="•"/>
              </a:pPr>
              <a:r>
                <a:rPr lang="es-CL" sz="3200" dirty="0">
                  <a:solidFill>
                    <a:srgbClr val="6A4A93"/>
                  </a:solidFill>
                  <a:latin typeface="Lato" panose="020F0502020204030203" pitchFamily="34" charset="0"/>
                  <a:ea typeface="Lato" panose="020F0502020204030203" pitchFamily="34" charset="0"/>
                  <a:cs typeface="Lato" panose="020F0502020204030203" pitchFamily="34" charset="0"/>
                </a:rPr>
                <a:t>Consiste en la asesoría para postular en los diferentes tipos de financiamiento (subsidios) que entregan instituciones públicas, para el financiamiento tanto de emprendimientos (ideas de negocio) e innovación de empresas.</a:t>
              </a:r>
            </a:p>
            <a:p>
              <a:r>
                <a:rPr lang="es-CL" sz="3200" dirty="0">
                  <a:solidFill>
                    <a:srgbClr val="6A4A93"/>
                  </a:solidFill>
                  <a:latin typeface="Lato" panose="020F0502020204030203" pitchFamily="34" charset="0"/>
                  <a:ea typeface="Lato" panose="020F0502020204030203" pitchFamily="34" charset="0"/>
                  <a:cs typeface="Lato" panose="020F0502020204030203" pitchFamily="34" charset="0"/>
                </a:rPr>
                <a:t>.</a:t>
              </a:r>
            </a:p>
          </p:txBody>
        </p:sp>
        <p:sp>
          <p:nvSpPr>
            <p:cNvPr id="2" name="Rectángulo 1">
              <a:extLst>
                <a:ext uri="{FF2B5EF4-FFF2-40B4-BE49-F238E27FC236}">
                  <a16:creationId xmlns:a16="http://schemas.microsoft.com/office/drawing/2014/main" id="{73752CCD-73B4-4E44-8ED3-E0FCB8FDBA05}"/>
                </a:ext>
              </a:extLst>
            </p:cNvPr>
            <p:cNvSpPr/>
            <p:nvPr/>
          </p:nvSpPr>
          <p:spPr>
            <a:xfrm>
              <a:off x="822488" y="6089365"/>
              <a:ext cx="15870050" cy="646331"/>
            </a:xfrm>
            <a:prstGeom prst="rect">
              <a:avLst/>
            </a:prstGeom>
          </p:spPr>
          <p:txBody>
            <a:bodyPr wrap="none">
              <a:spAutoFit/>
            </a:bodyPr>
            <a:lstStyle/>
            <a:p>
              <a:r>
                <a:rPr lang="es-CL" sz="3600" b="1" dirty="0">
                  <a:solidFill>
                    <a:srgbClr val="6A4A93"/>
                  </a:solidFill>
                  <a:latin typeface="Lato" panose="020F0502020204030203" pitchFamily="34" charset="0"/>
                  <a:ea typeface="Lato" panose="020F0502020204030203" pitchFamily="34" charset="0"/>
                  <a:cs typeface="Lato" panose="020F0502020204030203" pitchFamily="34" charset="0"/>
                </a:rPr>
                <a:t>Principalmente ofrece Tramites/Servicios orientados a los siguientes puntos:</a:t>
              </a:r>
            </a:p>
          </p:txBody>
        </p:sp>
      </p:grpSp>
    </p:spTree>
    <p:extLst>
      <p:ext uri="{BB962C8B-B14F-4D97-AF65-F5344CB8AC3E}">
        <p14:creationId xmlns:p14="http://schemas.microsoft.com/office/powerpoint/2010/main" val="26507752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with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wipe(left)">
                                      <p:cBhvr>
                                        <p:cTn id="7" dur="2000"/>
                                        <p:tgtEl>
                                          <p:spTgt spid="11"/>
                                        </p:tgtEl>
                                      </p:cBhvr>
                                    </p:animEffect>
                                  </p:childTnLst>
                                </p:cTn>
                              </p:par>
                            </p:childTnLst>
                          </p:cTn>
                        </p:par>
                        <p:par>
                          <p:cTn id="8" fill="hold">
                            <p:stCondLst>
                              <p:cond delay="2000"/>
                            </p:stCondLst>
                            <p:childTnLst>
                              <p:par>
                                <p:cTn id="9" presetID="10" presetClass="entr" presetSubtype="0" fill="hold" nodeType="afterEffect">
                                  <p:stCondLst>
                                    <p:cond delay="0"/>
                                  </p:stCondLst>
                                  <p:childTnLst>
                                    <p:set>
                                      <p:cBhvr>
                                        <p:cTn id="10" dur="1" fill="hold">
                                          <p:stCondLst>
                                            <p:cond delay="0"/>
                                          </p:stCondLst>
                                        </p:cTn>
                                        <p:tgtEl>
                                          <p:spTgt spid="3"/>
                                        </p:tgtEl>
                                        <p:attrNameLst>
                                          <p:attrName>style.visibility</p:attrName>
                                        </p:attrNameLst>
                                      </p:cBhvr>
                                      <p:to>
                                        <p:strVal val="visible"/>
                                      </p:to>
                                    </p:set>
                                    <p:animEffect transition="in" filter="fade">
                                      <p:cBhvr>
                                        <p:cTn id="11"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Lst>
  </p:timing>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3516</TotalTime>
  <Words>840</Words>
  <Application>Microsoft Office PowerPoint</Application>
  <PresentationFormat>Personalizado</PresentationFormat>
  <Paragraphs>50</Paragraphs>
  <Slides>8</Slides>
  <Notes>1</Notes>
  <HiddenSlides>0</HiddenSlides>
  <MMClips>0</MMClips>
  <ScaleCrop>false</ScaleCrop>
  <HeadingPairs>
    <vt:vector size="6" baseType="variant">
      <vt:variant>
        <vt:lpstr>Fuentes usadas</vt:lpstr>
      </vt:variant>
      <vt:variant>
        <vt:i4>6</vt:i4>
      </vt:variant>
      <vt:variant>
        <vt:lpstr>Tema</vt:lpstr>
      </vt:variant>
      <vt:variant>
        <vt:i4>1</vt:i4>
      </vt:variant>
      <vt:variant>
        <vt:lpstr>Títulos de diapositiva</vt:lpstr>
      </vt:variant>
      <vt:variant>
        <vt:i4>8</vt:i4>
      </vt:variant>
    </vt:vector>
  </HeadingPairs>
  <TitlesOfParts>
    <vt:vector size="15" baseType="lpstr">
      <vt:lpstr>Arial</vt:lpstr>
      <vt:lpstr>Calibri</vt:lpstr>
      <vt:lpstr>Calibri Light</vt:lpstr>
      <vt:lpstr>Lato</vt:lpstr>
      <vt:lpstr>Lato Black</vt:lpstr>
      <vt:lpstr>Montserrat</vt:lpstr>
      <vt:lpstr>Tema de Office</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TALLER :“DERECHOS Y DEBERES DE LOS COPROPIETARIOS”</dc:title>
  <dc:creator>PABLO CAMPOS</dc:creator>
  <cp:lastModifiedBy>Maribel Escalona</cp:lastModifiedBy>
  <cp:revision>89</cp:revision>
  <dcterms:created xsi:type="dcterms:W3CDTF">2019-08-28T10:23:06Z</dcterms:created>
  <dcterms:modified xsi:type="dcterms:W3CDTF">2025-10-03T13:18:09Z</dcterms:modified>
</cp:coreProperties>
</file>