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71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265" r:id="rId11"/>
    <p:sldId id="316" r:id="rId12"/>
    <p:sldId id="276" r:id="rId13"/>
  </p:sldIdLst>
  <p:sldSz cx="24325263" cy="13716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Lato Black" panose="020F0502020204030203" pitchFamily="34" charset="0"/>
      <p:bold r:id="rId23"/>
      <p:italic r:id="rId24"/>
      <p:boldItalic r:id="rId25"/>
    </p:embeddedFont>
    <p:embeddedFont>
      <p:font typeface="Lato Light" panose="020F0302020204030203" pitchFamily="34" charset="0"/>
      <p:regular r:id="rId26"/>
      <p:italic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hPyiJ1o5gv9WrxKJb+LJoj6zPL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9A9E"/>
    <a:srgbClr val="ED7D31"/>
    <a:srgbClr val="2264AF"/>
    <a:srgbClr val="ED5B62"/>
    <a:srgbClr val="89BD3E"/>
    <a:srgbClr val="6B4B93"/>
    <a:srgbClr val="1F497B"/>
    <a:srgbClr val="FDCB0E"/>
    <a:srgbClr val="4D9D9E"/>
    <a:srgbClr val="CC6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AC4E33-3769-4A31-9322-850B1F938ADF}" v="5" dt="2022-11-22T13:40:04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23"/>
    <p:restoredTop sz="95701"/>
  </p:normalViewPr>
  <p:slideViewPr>
    <p:cSldViewPr snapToGrid="0" snapToObjects="1">
      <p:cViewPr varScale="1">
        <p:scale>
          <a:sx n="32" d="100"/>
          <a:sy n="32" d="100"/>
        </p:scale>
        <p:origin x="5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Ayala Rojas" userId="5def210e7dad5a02" providerId="LiveId" clId="{7EAC4E33-3769-4A31-9322-850B1F938ADF}"/>
    <pc:docChg chg="undo custSel addSld delSld modSld">
      <pc:chgData name="Claudia Ayala Rojas" userId="5def210e7dad5a02" providerId="LiveId" clId="{7EAC4E33-3769-4A31-9322-850B1F938ADF}" dt="2022-11-22T13:40:23.691" v="69" actId="47"/>
      <pc:docMkLst>
        <pc:docMk/>
      </pc:docMkLst>
      <pc:sldChg chg="del">
        <pc:chgData name="Claudia Ayala Rojas" userId="5def210e7dad5a02" providerId="LiveId" clId="{7EAC4E33-3769-4A31-9322-850B1F938ADF}" dt="2022-11-22T13:22:07.521" v="0" actId="47"/>
        <pc:sldMkLst>
          <pc:docMk/>
          <pc:sldMk cId="0" sldId="256"/>
        </pc:sldMkLst>
      </pc:sldChg>
      <pc:sldChg chg="del">
        <pc:chgData name="Claudia Ayala Rojas" userId="5def210e7dad5a02" providerId="LiveId" clId="{7EAC4E33-3769-4A31-9322-850B1F938ADF}" dt="2022-11-22T13:22:07.521" v="0" actId="47"/>
        <pc:sldMkLst>
          <pc:docMk/>
          <pc:sldMk cId="0" sldId="257"/>
        </pc:sldMkLst>
      </pc:sldChg>
      <pc:sldChg chg="del">
        <pc:chgData name="Claudia Ayala Rojas" userId="5def210e7dad5a02" providerId="LiveId" clId="{7EAC4E33-3769-4A31-9322-850B1F938ADF}" dt="2022-11-22T13:22:07.521" v="0" actId="47"/>
        <pc:sldMkLst>
          <pc:docMk/>
          <pc:sldMk cId="0" sldId="258"/>
        </pc:sldMkLst>
      </pc:sldChg>
      <pc:sldChg chg="del">
        <pc:chgData name="Claudia Ayala Rojas" userId="5def210e7dad5a02" providerId="LiveId" clId="{7EAC4E33-3769-4A31-9322-850B1F938ADF}" dt="2022-11-22T13:22:07.521" v="0" actId="47"/>
        <pc:sldMkLst>
          <pc:docMk/>
          <pc:sldMk cId="0" sldId="259"/>
        </pc:sldMkLst>
      </pc:sldChg>
      <pc:sldChg chg="del">
        <pc:chgData name="Claudia Ayala Rojas" userId="5def210e7dad5a02" providerId="LiveId" clId="{7EAC4E33-3769-4A31-9322-850B1F938ADF}" dt="2022-11-22T13:22:07.521" v="0" actId="47"/>
        <pc:sldMkLst>
          <pc:docMk/>
          <pc:sldMk cId="0" sldId="260"/>
        </pc:sldMkLst>
      </pc:sldChg>
      <pc:sldChg chg="del">
        <pc:chgData name="Claudia Ayala Rojas" userId="5def210e7dad5a02" providerId="LiveId" clId="{7EAC4E33-3769-4A31-9322-850B1F938ADF}" dt="2022-11-22T13:22:07.521" v="0" actId="47"/>
        <pc:sldMkLst>
          <pc:docMk/>
          <pc:sldMk cId="0" sldId="261"/>
        </pc:sldMkLst>
      </pc:sldChg>
      <pc:sldChg chg="del">
        <pc:chgData name="Claudia Ayala Rojas" userId="5def210e7dad5a02" providerId="LiveId" clId="{7EAC4E33-3769-4A31-9322-850B1F938ADF}" dt="2022-11-22T13:22:07.521" v="0" actId="47"/>
        <pc:sldMkLst>
          <pc:docMk/>
          <pc:sldMk cId="0" sldId="262"/>
        </pc:sldMkLst>
      </pc:sldChg>
      <pc:sldChg chg="del">
        <pc:chgData name="Claudia Ayala Rojas" userId="5def210e7dad5a02" providerId="LiveId" clId="{7EAC4E33-3769-4A31-9322-850B1F938ADF}" dt="2022-11-22T13:22:07.521" v="0" actId="47"/>
        <pc:sldMkLst>
          <pc:docMk/>
          <pc:sldMk cId="0" sldId="263"/>
        </pc:sldMkLst>
      </pc:sldChg>
      <pc:sldChg chg="del">
        <pc:chgData name="Claudia Ayala Rojas" userId="5def210e7dad5a02" providerId="LiveId" clId="{7EAC4E33-3769-4A31-9322-850B1F938ADF}" dt="2022-11-22T13:22:07.521" v="0" actId="47"/>
        <pc:sldMkLst>
          <pc:docMk/>
          <pc:sldMk cId="0" sldId="264"/>
        </pc:sldMkLst>
      </pc:sldChg>
      <pc:sldChg chg="modSp del">
        <pc:chgData name="Claudia Ayala Rojas" userId="5def210e7dad5a02" providerId="LiveId" clId="{7EAC4E33-3769-4A31-9322-850B1F938ADF}" dt="2022-11-22T13:23:42.561" v="47" actId="47"/>
        <pc:sldMkLst>
          <pc:docMk/>
          <pc:sldMk cId="3891345244" sldId="266"/>
        </pc:sldMkLst>
        <pc:spChg chg="mod">
          <ac:chgData name="Claudia Ayala Rojas" userId="5def210e7dad5a02" providerId="LiveId" clId="{7EAC4E33-3769-4A31-9322-850B1F938ADF}" dt="2022-11-22T13:22:11.636" v="1" actId="6549"/>
          <ac:spMkLst>
            <pc:docMk/>
            <pc:sldMk cId="3891345244" sldId="266"/>
            <ac:spMk id="7" creationId="{E182A86F-79F8-0842-B1FC-26AE05B74DC2}"/>
          </ac:spMkLst>
        </pc:spChg>
      </pc:sldChg>
      <pc:sldChg chg="delSp modSp del mod">
        <pc:chgData name="Claudia Ayala Rojas" userId="5def210e7dad5a02" providerId="LiveId" clId="{7EAC4E33-3769-4A31-9322-850B1F938ADF}" dt="2022-11-22T13:40:23.691" v="69" actId="47"/>
        <pc:sldMkLst>
          <pc:docMk/>
          <pc:sldMk cId="0" sldId="267"/>
        </pc:sldMkLst>
        <pc:spChg chg="mod">
          <ac:chgData name="Claudia Ayala Rojas" userId="5def210e7dad5a02" providerId="LiveId" clId="{7EAC4E33-3769-4A31-9322-850B1F938ADF}" dt="2022-11-22T13:25:35.703" v="51"/>
          <ac:spMkLst>
            <pc:docMk/>
            <pc:sldMk cId="0" sldId="267"/>
            <ac:spMk id="16" creationId="{2F2ABFEB-AE95-F345-A840-2081A0A1482A}"/>
          </ac:spMkLst>
        </pc:spChg>
        <pc:picChg chg="del">
          <ac:chgData name="Claudia Ayala Rojas" userId="5def210e7dad5a02" providerId="LiveId" clId="{7EAC4E33-3769-4A31-9322-850B1F938ADF}" dt="2022-11-22T13:25:44.081" v="52" actId="478"/>
          <ac:picMkLst>
            <pc:docMk/>
            <pc:sldMk cId="0" sldId="267"/>
            <ac:picMk id="37" creationId="{B6A55AB5-5224-0746-8B3B-D4403CDF53F3}"/>
          </ac:picMkLst>
        </pc:picChg>
      </pc:sldChg>
      <pc:sldChg chg="del">
        <pc:chgData name="Claudia Ayala Rojas" userId="5def210e7dad5a02" providerId="LiveId" clId="{7EAC4E33-3769-4A31-9322-850B1F938ADF}" dt="2022-11-22T13:24:20.165" v="50" actId="47"/>
        <pc:sldMkLst>
          <pc:docMk/>
          <pc:sldMk cId="565992090" sldId="269"/>
        </pc:sldMkLst>
      </pc:sldChg>
      <pc:sldChg chg="delSp modSp add mod">
        <pc:chgData name="Claudia Ayala Rojas" userId="5def210e7dad5a02" providerId="LiveId" clId="{7EAC4E33-3769-4A31-9322-850B1F938ADF}" dt="2022-11-22T13:23:37.447" v="46" actId="20577"/>
        <pc:sldMkLst>
          <pc:docMk/>
          <pc:sldMk cId="3241926644" sldId="271"/>
        </pc:sldMkLst>
        <pc:spChg chg="mod">
          <ac:chgData name="Claudia Ayala Rojas" userId="5def210e7dad5a02" providerId="LiveId" clId="{7EAC4E33-3769-4A31-9322-850B1F938ADF}" dt="2022-11-22T13:23:37.447" v="46" actId="20577"/>
          <ac:spMkLst>
            <pc:docMk/>
            <pc:sldMk cId="3241926644" sldId="271"/>
            <ac:spMk id="97" creationId="{00000000-0000-0000-0000-000000000000}"/>
          </ac:spMkLst>
        </pc:spChg>
        <pc:grpChg chg="mod">
          <ac:chgData name="Claudia Ayala Rojas" userId="5def210e7dad5a02" providerId="LiveId" clId="{7EAC4E33-3769-4A31-9322-850B1F938ADF}" dt="2022-11-22T13:23:33.062" v="44" actId="1076"/>
          <ac:grpSpMkLst>
            <pc:docMk/>
            <pc:sldMk cId="3241926644" sldId="271"/>
            <ac:grpSpMk id="95" creationId="{00000000-0000-0000-0000-000000000000}"/>
          </ac:grpSpMkLst>
        </pc:grpChg>
        <pc:grpChg chg="del">
          <ac:chgData name="Claudia Ayala Rojas" userId="5def210e7dad5a02" providerId="LiveId" clId="{7EAC4E33-3769-4A31-9322-850B1F938ADF}" dt="2022-11-22T13:23:12.396" v="40" actId="478"/>
          <ac:grpSpMkLst>
            <pc:docMk/>
            <pc:sldMk cId="3241926644" sldId="271"/>
            <ac:grpSpMk id="98" creationId="{00000000-0000-0000-0000-000000000000}"/>
          </ac:grpSpMkLst>
        </pc:grpChg>
        <pc:picChg chg="mod">
          <ac:chgData name="Claudia Ayala Rojas" userId="5def210e7dad5a02" providerId="LiveId" clId="{7EAC4E33-3769-4A31-9322-850B1F938ADF}" dt="2022-11-22T13:23:21.206" v="43" actId="1076"/>
          <ac:picMkLst>
            <pc:docMk/>
            <pc:sldMk cId="3241926644" sldId="271"/>
            <ac:picMk id="88" creationId="{00000000-0000-0000-0000-000000000000}"/>
          </ac:picMkLst>
        </pc:picChg>
      </pc:sldChg>
      <pc:sldChg chg="add">
        <pc:chgData name="Claudia Ayala Rojas" userId="5def210e7dad5a02" providerId="LiveId" clId="{7EAC4E33-3769-4A31-9322-850B1F938ADF}" dt="2022-11-22T13:24:12.299" v="49"/>
        <pc:sldMkLst>
          <pc:docMk/>
          <pc:sldMk cId="2733947844" sldId="276"/>
        </pc:sldMkLst>
      </pc:sldChg>
      <pc:sldChg chg="del">
        <pc:chgData name="Claudia Ayala Rojas" userId="5def210e7dad5a02" providerId="LiveId" clId="{7EAC4E33-3769-4A31-9322-850B1F938ADF}" dt="2022-11-22T13:23:49.888" v="48" actId="47"/>
        <pc:sldMkLst>
          <pc:docMk/>
          <pc:sldMk cId="4102360495" sldId="306"/>
        </pc:sldMkLst>
      </pc:sldChg>
      <pc:sldChg chg="del">
        <pc:chgData name="Claudia Ayala Rojas" userId="5def210e7dad5a02" providerId="LiveId" clId="{7EAC4E33-3769-4A31-9322-850B1F938ADF}" dt="2022-11-22T13:22:07.521" v="0" actId="47"/>
        <pc:sldMkLst>
          <pc:docMk/>
          <pc:sldMk cId="2481995254" sldId="307"/>
        </pc:sldMkLst>
      </pc:sldChg>
      <pc:sldChg chg="addSp delSp modSp add mod delAnim">
        <pc:chgData name="Claudia Ayala Rojas" userId="5def210e7dad5a02" providerId="LiveId" clId="{7EAC4E33-3769-4A31-9322-850B1F938ADF}" dt="2022-11-22T13:40:10.329" v="68" actId="1076"/>
        <pc:sldMkLst>
          <pc:docMk/>
          <pc:sldMk cId="2073226277" sldId="316"/>
        </pc:sldMkLst>
        <pc:spChg chg="del">
          <ac:chgData name="Claudia Ayala Rojas" userId="5def210e7dad5a02" providerId="LiveId" clId="{7EAC4E33-3769-4A31-9322-850B1F938ADF}" dt="2022-11-22T13:38:47.646" v="54" actId="478"/>
          <ac:spMkLst>
            <pc:docMk/>
            <pc:sldMk cId="2073226277" sldId="316"/>
            <ac:spMk id="16" creationId="{2F2ABFEB-AE95-F345-A840-2081A0A1482A}"/>
          </ac:spMkLst>
        </pc:spChg>
        <pc:spChg chg="del">
          <ac:chgData name="Claudia Ayala Rojas" userId="5def210e7dad5a02" providerId="LiveId" clId="{7EAC4E33-3769-4A31-9322-850B1F938ADF}" dt="2022-11-22T13:38:47.646" v="54" actId="478"/>
          <ac:spMkLst>
            <pc:docMk/>
            <pc:sldMk cId="2073226277" sldId="316"/>
            <ac:spMk id="23" creationId="{DF0B5F45-950C-CE41-81C2-59371E21DE38}"/>
          </ac:spMkLst>
        </pc:spChg>
        <pc:spChg chg="del">
          <ac:chgData name="Claudia Ayala Rojas" userId="5def210e7dad5a02" providerId="LiveId" clId="{7EAC4E33-3769-4A31-9322-850B1F938ADF}" dt="2022-11-22T13:39:07.879" v="58" actId="478"/>
          <ac:spMkLst>
            <pc:docMk/>
            <pc:sldMk cId="2073226277" sldId="316"/>
            <ac:spMk id="24" creationId="{CB6CE592-4060-4345-B041-9DD195CC59CC}"/>
          </ac:spMkLst>
        </pc:spChg>
        <pc:grpChg chg="del mod">
          <ac:chgData name="Claudia Ayala Rojas" userId="5def210e7dad5a02" providerId="LiveId" clId="{7EAC4E33-3769-4A31-9322-850B1F938ADF}" dt="2022-11-22T13:38:54.040" v="56" actId="478"/>
          <ac:grpSpMkLst>
            <pc:docMk/>
            <pc:sldMk cId="2073226277" sldId="316"/>
            <ac:grpSpMk id="3" creationId="{0AE92F2A-AE7C-5B4B-A2A8-ECB744B3B43F}"/>
          </ac:grpSpMkLst>
        </pc:grpChg>
        <pc:grpChg chg="del">
          <ac:chgData name="Claudia Ayala Rojas" userId="5def210e7dad5a02" providerId="LiveId" clId="{7EAC4E33-3769-4A31-9322-850B1F938ADF}" dt="2022-11-22T13:38:47.646" v="54" actId="478"/>
          <ac:grpSpMkLst>
            <pc:docMk/>
            <pc:sldMk cId="2073226277" sldId="316"/>
            <ac:grpSpMk id="10" creationId="{D4BFBCD9-E82E-634C-988A-0CC2726528D6}"/>
          </ac:grpSpMkLst>
        </pc:grpChg>
        <pc:grpChg chg="del">
          <ac:chgData name="Claudia Ayala Rojas" userId="5def210e7dad5a02" providerId="LiveId" clId="{7EAC4E33-3769-4A31-9322-850B1F938ADF}" dt="2022-11-22T13:38:47.646" v="54" actId="478"/>
          <ac:grpSpMkLst>
            <pc:docMk/>
            <pc:sldMk cId="2073226277" sldId="316"/>
            <ac:grpSpMk id="42" creationId="{A937859E-D60E-2749-A038-825203AE2A86}"/>
          </ac:grpSpMkLst>
        </pc:grpChg>
        <pc:grpChg chg="del">
          <ac:chgData name="Claudia Ayala Rojas" userId="5def210e7dad5a02" providerId="LiveId" clId="{7EAC4E33-3769-4A31-9322-850B1F938ADF}" dt="2022-11-22T13:38:47.646" v="54" actId="478"/>
          <ac:grpSpMkLst>
            <pc:docMk/>
            <pc:sldMk cId="2073226277" sldId="316"/>
            <ac:grpSpMk id="58" creationId="{9B7D25D1-415A-054E-9956-DA534917BDEA}"/>
          </ac:grpSpMkLst>
        </pc:grpChg>
        <pc:grpChg chg="del">
          <ac:chgData name="Claudia Ayala Rojas" userId="5def210e7dad5a02" providerId="LiveId" clId="{7EAC4E33-3769-4A31-9322-850B1F938ADF}" dt="2022-11-22T13:39:05.701" v="57" actId="478"/>
          <ac:grpSpMkLst>
            <pc:docMk/>
            <pc:sldMk cId="2073226277" sldId="316"/>
            <ac:grpSpMk id="63" creationId="{E909BEAA-2A9A-B444-B28A-737ACFE54E6F}"/>
          </ac:grpSpMkLst>
        </pc:grpChg>
        <pc:picChg chg="mod">
          <ac:chgData name="Claudia Ayala Rojas" userId="5def210e7dad5a02" providerId="LiveId" clId="{7EAC4E33-3769-4A31-9322-850B1F938ADF}" dt="2022-11-22T13:40:10.329" v="68" actId="1076"/>
          <ac:picMkLst>
            <pc:docMk/>
            <pc:sldMk cId="2073226277" sldId="316"/>
            <ac:picMk id="4" creationId="{7A4552D7-118B-C740-93FD-91344443BB62}"/>
          </ac:picMkLst>
        </pc:picChg>
        <pc:picChg chg="add mod modCrop">
          <ac:chgData name="Claudia Ayala Rojas" userId="5def210e7dad5a02" providerId="LiveId" clId="{7EAC4E33-3769-4A31-9322-850B1F938ADF}" dt="2022-11-22T13:39:45.639" v="65" actId="1076"/>
          <ac:picMkLst>
            <pc:docMk/>
            <pc:sldMk cId="2073226277" sldId="316"/>
            <ac:picMk id="7" creationId="{84230E2F-763E-3807-0A04-1863587F3EC9}"/>
          </ac:picMkLst>
        </pc:picChg>
        <pc:picChg chg="add mod">
          <ac:chgData name="Claudia Ayala Rojas" userId="5def210e7dad5a02" providerId="LiveId" clId="{7EAC4E33-3769-4A31-9322-850B1F938ADF}" dt="2022-11-22T13:40:09.516" v="67" actId="1076"/>
          <ac:picMkLst>
            <pc:docMk/>
            <pc:sldMk cId="2073226277" sldId="316"/>
            <ac:picMk id="14" creationId="{7D110CAF-E934-C2FF-1E70-D9ACF800400F}"/>
          </ac:picMkLst>
        </pc:picChg>
      </pc:sldChg>
      <pc:sldChg chg="del">
        <pc:chgData name="Claudia Ayala Rojas" userId="5def210e7dad5a02" providerId="LiveId" clId="{7EAC4E33-3769-4A31-9322-850B1F938ADF}" dt="2022-11-22T13:22:07.521" v="0" actId="47"/>
        <pc:sldMkLst>
          <pc:docMk/>
          <pc:sldMk cId="682200369" sldId="318"/>
        </pc:sldMkLst>
      </pc:sldChg>
      <pc:sldMasterChg chg="delSldLayout">
        <pc:chgData name="Claudia Ayala Rojas" userId="5def210e7dad5a02" providerId="LiveId" clId="{7EAC4E33-3769-4A31-9322-850B1F938ADF}" dt="2022-11-22T13:23:42.561" v="47" actId="47"/>
        <pc:sldMasterMkLst>
          <pc:docMk/>
          <pc:sldMasterMk cId="0" sldId="2147483648"/>
        </pc:sldMasterMkLst>
        <pc:sldLayoutChg chg="del">
          <pc:chgData name="Claudia Ayala Rojas" userId="5def210e7dad5a02" providerId="LiveId" clId="{7EAC4E33-3769-4A31-9322-850B1F938ADF}" dt="2022-11-22T13:22:07.521" v="0" actId="47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Claudia Ayala Rojas" userId="5def210e7dad5a02" providerId="LiveId" clId="{7EAC4E33-3769-4A31-9322-850B1F938ADF}" dt="2022-11-22T13:23:42.561" v="47" actId="47"/>
          <pc:sldLayoutMkLst>
            <pc:docMk/>
            <pc:sldMasterMk cId="0" sldId="2147483648"/>
            <pc:sldLayoutMk cId="0" sldId="214748365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9817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0294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0" name="Google Shape;62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0786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1672363" y="730251"/>
            <a:ext cx="2098053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1672363" y="3651251"/>
            <a:ext cx="20980539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0164" lvl="0" indent="-675123" algn="l">
              <a:lnSpc>
                <a:spcPct val="90000"/>
              </a:lnSpc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00329" lvl="1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00493" lvl="2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00658" lvl="3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00821" lvl="4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00986" lvl="5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01150" lvl="6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201315" lvl="7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101479" lvl="8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1672362" y="12712701"/>
            <a:ext cx="54731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8057744" y="12712701"/>
            <a:ext cx="8209776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17179717" y="12712701"/>
            <a:ext cx="54731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1659694" y="3419478"/>
            <a:ext cx="20980539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1181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1659694" y="9178927"/>
            <a:ext cx="20980539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0164" lvl="0" indent="-450082" algn="l">
              <a:lnSpc>
                <a:spcPct val="90000"/>
              </a:lnSpc>
              <a:spcBef>
                <a:spcPts val="1969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4725">
                <a:solidFill>
                  <a:srgbClr val="888888"/>
                </a:solidFill>
              </a:defRPr>
            </a:lvl1pPr>
            <a:lvl2pPr marL="1800329" lvl="1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3937">
                <a:solidFill>
                  <a:srgbClr val="888888"/>
                </a:solidFill>
              </a:defRPr>
            </a:lvl2pPr>
            <a:lvl3pPr marL="2700493" lvl="2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3544">
                <a:solidFill>
                  <a:srgbClr val="888888"/>
                </a:solidFill>
              </a:defRPr>
            </a:lvl3pPr>
            <a:lvl4pPr marL="3600658" lvl="3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3150">
                <a:solidFill>
                  <a:srgbClr val="888888"/>
                </a:solidFill>
              </a:defRPr>
            </a:lvl4pPr>
            <a:lvl5pPr marL="4500821" lvl="4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3150">
                <a:solidFill>
                  <a:srgbClr val="888888"/>
                </a:solidFill>
              </a:defRPr>
            </a:lvl5pPr>
            <a:lvl6pPr marL="5400986" lvl="5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3150">
                <a:solidFill>
                  <a:srgbClr val="888888"/>
                </a:solidFill>
              </a:defRPr>
            </a:lvl6pPr>
            <a:lvl7pPr marL="6301150" lvl="6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3150">
                <a:solidFill>
                  <a:srgbClr val="888888"/>
                </a:solidFill>
              </a:defRPr>
            </a:lvl7pPr>
            <a:lvl8pPr marL="7201315" lvl="7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3150">
                <a:solidFill>
                  <a:srgbClr val="888888"/>
                </a:solidFill>
              </a:defRPr>
            </a:lvl8pPr>
            <a:lvl9pPr marL="8101479" lvl="8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31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1672362" y="12712701"/>
            <a:ext cx="54731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8057744" y="12712701"/>
            <a:ext cx="8209776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17179717" y="12712701"/>
            <a:ext cx="54731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1672363" y="730251"/>
            <a:ext cx="2098053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1672363" y="3651251"/>
            <a:ext cx="10338237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0164" lvl="0" indent="-675123" algn="l">
              <a:lnSpc>
                <a:spcPct val="90000"/>
              </a:lnSpc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00329" lvl="1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00493" lvl="2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00658" lvl="3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00821" lvl="4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00986" lvl="5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01150" lvl="6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201315" lvl="7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101479" lvl="8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12314665" y="3651251"/>
            <a:ext cx="10338237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0164" lvl="0" indent="-675123" algn="l">
              <a:lnSpc>
                <a:spcPct val="90000"/>
              </a:lnSpc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00329" lvl="1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00493" lvl="2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00658" lvl="3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00821" lvl="4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00986" lvl="5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01150" lvl="6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201315" lvl="7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101479" lvl="8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1672362" y="12712701"/>
            <a:ext cx="54731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8057744" y="12712701"/>
            <a:ext cx="8209776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17179717" y="12712701"/>
            <a:ext cx="54731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1675531" y="730251"/>
            <a:ext cx="2098053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1675532" y="3362326"/>
            <a:ext cx="10290725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900164" lvl="0" indent="-450082" algn="l">
              <a:lnSpc>
                <a:spcPct val="90000"/>
              </a:lnSpc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4725" b="1"/>
            </a:lvl1pPr>
            <a:lvl2pPr marL="1800329" lvl="1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937" b="1"/>
            </a:lvl2pPr>
            <a:lvl3pPr marL="2700493" lvl="2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544" b="1"/>
            </a:lvl3pPr>
            <a:lvl4pPr marL="3600658" lvl="3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50" b="1"/>
            </a:lvl4pPr>
            <a:lvl5pPr marL="4500821" lvl="4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50" b="1"/>
            </a:lvl5pPr>
            <a:lvl6pPr marL="5400986" lvl="5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50" b="1"/>
            </a:lvl6pPr>
            <a:lvl7pPr marL="6301150" lvl="6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50" b="1"/>
            </a:lvl7pPr>
            <a:lvl8pPr marL="7201315" lvl="7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50" b="1"/>
            </a:lvl8pPr>
            <a:lvl9pPr marL="8101479" lvl="8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5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1675532" y="5010150"/>
            <a:ext cx="10290725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0164" lvl="0" indent="-675123" algn="l">
              <a:lnSpc>
                <a:spcPct val="90000"/>
              </a:lnSpc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00329" lvl="1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00493" lvl="2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00658" lvl="3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00821" lvl="4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00986" lvl="5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01150" lvl="6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201315" lvl="7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101479" lvl="8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12314665" y="3362326"/>
            <a:ext cx="10341405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900164" lvl="0" indent="-450082" algn="l">
              <a:lnSpc>
                <a:spcPct val="90000"/>
              </a:lnSpc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4725" b="1"/>
            </a:lvl1pPr>
            <a:lvl2pPr marL="1800329" lvl="1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937" b="1"/>
            </a:lvl2pPr>
            <a:lvl3pPr marL="2700493" lvl="2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544" b="1"/>
            </a:lvl3pPr>
            <a:lvl4pPr marL="3600658" lvl="3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50" b="1"/>
            </a:lvl4pPr>
            <a:lvl5pPr marL="4500821" lvl="4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50" b="1"/>
            </a:lvl5pPr>
            <a:lvl6pPr marL="5400986" lvl="5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50" b="1"/>
            </a:lvl6pPr>
            <a:lvl7pPr marL="6301150" lvl="6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50" b="1"/>
            </a:lvl7pPr>
            <a:lvl8pPr marL="7201315" lvl="7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50" b="1"/>
            </a:lvl8pPr>
            <a:lvl9pPr marL="8101479" lvl="8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5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12314665" y="5010150"/>
            <a:ext cx="10341405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0164" lvl="0" indent="-675123" algn="l">
              <a:lnSpc>
                <a:spcPct val="90000"/>
              </a:lnSpc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00329" lvl="1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00493" lvl="2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00658" lvl="3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00821" lvl="4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00986" lvl="5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01150" lvl="6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201315" lvl="7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101479" lvl="8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1672362" y="12712701"/>
            <a:ext cx="54731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8057744" y="12712701"/>
            <a:ext cx="8209776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17179717" y="12712701"/>
            <a:ext cx="54731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1672362" y="12712701"/>
            <a:ext cx="54731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8057744" y="12712701"/>
            <a:ext cx="8209776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17179717" y="12712701"/>
            <a:ext cx="54731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1675531" y="914400"/>
            <a:ext cx="784553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630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10341405" y="1974851"/>
            <a:ext cx="12314664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0164" lvl="0" indent="-850155" algn="l">
              <a:lnSpc>
                <a:spcPct val="90000"/>
              </a:lnSpc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6301"/>
            </a:lvl1pPr>
            <a:lvl2pPr marL="1800329" lvl="1" indent="-800146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5513"/>
            </a:lvl2pPr>
            <a:lvl3pPr marL="2700493" lvl="2" indent="-750137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4725"/>
            </a:lvl3pPr>
            <a:lvl4pPr marL="3600658" lvl="3" indent="-700128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937"/>
            </a:lvl4pPr>
            <a:lvl5pPr marL="4500821" lvl="4" indent="-700128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937"/>
            </a:lvl5pPr>
            <a:lvl6pPr marL="5400986" lvl="5" indent="-700128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937"/>
            </a:lvl6pPr>
            <a:lvl7pPr marL="6301150" lvl="6" indent="-700128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937"/>
            </a:lvl7pPr>
            <a:lvl8pPr marL="7201315" lvl="7" indent="-700128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937"/>
            </a:lvl8pPr>
            <a:lvl9pPr marL="8101479" lvl="8" indent="-700128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937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1675531" y="4114800"/>
            <a:ext cx="7845530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0164" lvl="0" indent="-450082" algn="l">
              <a:lnSpc>
                <a:spcPct val="90000"/>
              </a:lnSpc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50"/>
            </a:lvl1pPr>
            <a:lvl2pPr marL="1800329" lvl="1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756"/>
            </a:lvl2pPr>
            <a:lvl3pPr marL="2700493" lvl="2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2362"/>
            </a:lvl3pPr>
            <a:lvl4pPr marL="3600658" lvl="3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69"/>
            </a:lvl4pPr>
            <a:lvl5pPr marL="4500821" lvl="4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69"/>
            </a:lvl5pPr>
            <a:lvl6pPr marL="5400986" lvl="5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69"/>
            </a:lvl6pPr>
            <a:lvl7pPr marL="6301150" lvl="6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69"/>
            </a:lvl7pPr>
            <a:lvl8pPr marL="7201315" lvl="7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69"/>
            </a:lvl8pPr>
            <a:lvl9pPr marL="8101479" lvl="8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69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1672362" y="12712701"/>
            <a:ext cx="54731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8057744" y="12712701"/>
            <a:ext cx="8209776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17179717" y="12712701"/>
            <a:ext cx="54731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1675531" y="914400"/>
            <a:ext cx="784553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630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10341405" y="1974851"/>
            <a:ext cx="12314664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63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55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47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1675531" y="4114800"/>
            <a:ext cx="7845530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0164" lvl="0" indent="-450082" algn="l">
              <a:lnSpc>
                <a:spcPct val="90000"/>
              </a:lnSpc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50"/>
            </a:lvl1pPr>
            <a:lvl2pPr marL="1800329" lvl="1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756"/>
            </a:lvl2pPr>
            <a:lvl3pPr marL="2700493" lvl="2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2362"/>
            </a:lvl3pPr>
            <a:lvl4pPr marL="3600658" lvl="3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69"/>
            </a:lvl4pPr>
            <a:lvl5pPr marL="4500821" lvl="4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69"/>
            </a:lvl5pPr>
            <a:lvl6pPr marL="5400986" lvl="5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69"/>
            </a:lvl6pPr>
            <a:lvl7pPr marL="6301150" lvl="6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69"/>
            </a:lvl7pPr>
            <a:lvl8pPr marL="7201315" lvl="7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69"/>
            </a:lvl8pPr>
            <a:lvl9pPr marL="8101479" lvl="8" indent="-450082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69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1672362" y="12712701"/>
            <a:ext cx="54731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8057744" y="12712701"/>
            <a:ext cx="8209776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17179717" y="12712701"/>
            <a:ext cx="54731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1672363" y="730251"/>
            <a:ext cx="2098053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7811294" y="-2487681"/>
            <a:ext cx="8702676" cy="2098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0164" lvl="0" indent="-675123" algn="l">
              <a:lnSpc>
                <a:spcPct val="90000"/>
              </a:lnSpc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00329" lvl="1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00493" lvl="2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00658" lvl="3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00821" lvl="4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00986" lvl="5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01150" lvl="6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201315" lvl="7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101479" lvl="8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1672362" y="12712701"/>
            <a:ext cx="54731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8057744" y="12712701"/>
            <a:ext cx="8209776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17179717" y="12712701"/>
            <a:ext cx="54731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14218496" y="3919521"/>
            <a:ext cx="11623676" cy="524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3576194" y="-1173581"/>
            <a:ext cx="11623676" cy="1543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0164" lvl="0" indent="-675123" algn="l">
              <a:lnSpc>
                <a:spcPct val="90000"/>
              </a:lnSpc>
              <a:spcBef>
                <a:spcPts val="1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00329" lvl="1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00493" lvl="2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00658" lvl="3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00821" lvl="4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00986" lvl="5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01150" lvl="6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201315" lvl="7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101479" lvl="8" indent="-675123" algn="l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1672362" y="12712701"/>
            <a:ext cx="54731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8057744" y="12712701"/>
            <a:ext cx="8209776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17179717" y="12712701"/>
            <a:ext cx="54731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1672363" y="730251"/>
            <a:ext cx="2098053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1672363" y="3651251"/>
            <a:ext cx="20980539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1672362" y="12712701"/>
            <a:ext cx="54731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6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8057744" y="12712701"/>
            <a:ext cx="8209776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6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17179717" y="12712701"/>
            <a:ext cx="54731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36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36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36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36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36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36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36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36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36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48.jpeg"/><Relationship Id="rId5" Type="http://schemas.openxmlformats.org/officeDocument/2006/relationships/image" Target="../media/image29.jpeg"/><Relationship Id="rId10" Type="http://schemas.openxmlformats.org/officeDocument/2006/relationships/image" Target="../media/image47.emf"/><Relationship Id="rId4" Type="http://schemas.openxmlformats.org/officeDocument/2006/relationships/image" Target="../media/image9.emf"/><Relationship Id="rId9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7.svg"/><Relationship Id="rId5" Type="http://schemas.openxmlformats.org/officeDocument/2006/relationships/image" Target="../media/image53.png"/><Relationship Id="rId10" Type="http://schemas.openxmlformats.org/officeDocument/2006/relationships/image" Target="../media/image56.png"/><Relationship Id="rId4" Type="http://schemas.openxmlformats.org/officeDocument/2006/relationships/image" Target="../media/image52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11" Type="http://schemas.openxmlformats.org/officeDocument/2006/relationships/image" Target="../media/image16.sv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image" Target="../media/image9.emf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9.emf"/><Relationship Id="rId9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8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11" Type="http://schemas.openxmlformats.org/officeDocument/2006/relationships/image" Target="../media/image32.jpeg"/><Relationship Id="rId5" Type="http://schemas.openxmlformats.org/officeDocument/2006/relationships/image" Target="../media/image26.emf"/><Relationship Id="rId10" Type="http://schemas.openxmlformats.org/officeDocument/2006/relationships/image" Target="../media/image31.jpeg"/><Relationship Id="rId4" Type="http://schemas.openxmlformats.org/officeDocument/2006/relationships/image" Target="../media/image9.emf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3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egistratumascota.cl/" TargetMode="Externa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40.png"/><Relationship Id="rId3" Type="http://schemas.openxmlformats.org/officeDocument/2006/relationships/image" Target="../media/image36.jpeg"/><Relationship Id="rId7" Type="http://schemas.openxmlformats.org/officeDocument/2006/relationships/image" Target="../media/image30.jpe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11" Type="http://schemas.openxmlformats.org/officeDocument/2006/relationships/image" Target="../media/image38.jpeg"/><Relationship Id="rId5" Type="http://schemas.openxmlformats.org/officeDocument/2006/relationships/image" Target="../media/image9.emf"/><Relationship Id="rId10" Type="http://schemas.openxmlformats.org/officeDocument/2006/relationships/image" Target="../media/image29.jpeg"/><Relationship Id="rId4" Type="http://schemas.openxmlformats.org/officeDocument/2006/relationships/image" Target="../media/image8.png"/><Relationship Id="rId9" Type="http://schemas.openxmlformats.org/officeDocument/2006/relationships/image" Target="../media/image37.jpeg"/><Relationship Id="rId14" Type="http://schemas.openxmlformats.org/officeDocument/2006/relationships/image" Target="../media/image4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8.png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31.jpeg"/><Relationship Id="rId4" Type="http://schemas.openxmlformats.org/officeDocument/2006/relationships/image" Target="../media/image9.emf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Una familia posando para una foto&#10;&#10;Descripción generada automáticament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49" y="-173695"/>
            <a:ext cx="24266668" cy="1368296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 descr="Resultado de imagen para copropiedad inmobiliaria"/>
          <p:cNvSpPr/>
          <p:nvPr/>
        </p:nvSpPr>
        <p:spPr>
          <a:xfrm>
            <a:off x="11859298" y="6554667"/>
            <a:ext cx="606667" cy="606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06" tIns="45590" rIns="91206" bIns="45590" anchor="t" anchorCtr="0">
            <a:noAutofit/>
          </a:bodyPr>
          <a:lstStyle/>
          <a:p>
            <a:pPr>
              <a:buClr>
                <a:srgbClr val="000000"/>
              </a:buClr>
              <a:buSzPts val="7171"/>
            </a:pPr>
            <a:endParaRPr sz="715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 descr="Resultado de imagen para copropiedad inmobiliaria"/>
          <p:cNvSpPr/>
          <p:nvPr/>
        </p:nvSpPr>
        <p:spPr>
          <a:xfrm>
            <a:off x="11859298" y="6554667"/>
            <a:ext cx="606667" cy="606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06" tIns="45590" rIns="91206" bIns="45590" anchor="t" anchorCtr="0">
            <a:noAutofit/>
          </a:bodyPr>
          <a:lstStyle/>
          <a:p>
            <a:pPr>
              <a:buClr>
                <a:srgbClr val="000000"/>
              </a:buClr>
              <a:buSzPts val="7171"/>
            </a:pPr>
            <a:endParaRPr sz="715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 descr="Resultado de imagen para copropiedad inmobiliaria"/>
          <p:cNvSpPr/>
          <p:nvPr/>
        </p:nvSpPr>
        <p:spPr>
          <a:xfrm>
            <a:off x="11859298" y="6554667"/>
            <a:ext cx="606667" cy="606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06" tIns="45590" rIns="91206" bIns="45590" anchor="t" anchorCtr="0">
            <a:noAutofit/>
          </a:bodyPr>
          <a:lstStyle/>
          <a:p>
            <a:pPr>
              <a:buClr>
                <a:srgbClr val="000000"/>
              </a:buClr>
              <a:buSzPts val="7171"/>
            </a:pPr>
            <a:endParaRPr sz="715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00" y="92537"/>
            <a:ext cx="24265082" cy="239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99" y="10811"/>
            <a:ext cx="24297753" cy="12624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-69563" y="936945"/>
            <a:ext cx="24166711" cy="114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06" tIns="45590" rIns="91206" bIns="45590" anchor="t" anchorCtr="0">
            <a:normAutofit/>
          </a:bodyPr>
          <a:lstStyle/>
          <a:p>
            <a:pPr marL="456103" indent="-405425" algn="ctr">
              <a:lnSpc>
                <a:spcPct val="90000"/>
              </a:lnSpc>
              <a:spcBef>
                <a:spcPts val="1965"/>
              </a:spcBef>
              <a:buClr>
                <a:schemeClr val="dk1"/>
              </a:buClr>
              <a:buSzPts val="2400"/>
            </a:pPr>
            <a:r>
              <a:rPr lang="es-ES" sz="557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PROGRAMA DE INTEGRACIÓN SOCIAL Y TERRITORIAL</a:t>
            </a:r>
            <a:endParaRPr sz="139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1"/>
          <p:cNvGrpSpPr/>
          <p:nvPr/>
        </p:nvGrpSpPr>
        <p:grpSpPr>
          <a:xfrm>
            <a:off x="96060" y="9305798"/>
            <a:ext cx="19999375" cy="1265519"/>
            <a:chOff x="1150842" y="9803382"/>
            <a:chExt cx="7771485" cy="1268574"/>
          </a:xfrm>
        </p:grpSpPr>
        <p:sp>
          <p:nvSpPr>
            <p:cNvPr id="96" name="Google Shape;96;p1"/>
            <p:cNvSpPr/>
            <p:nvPr/>
          </p:nvSpPr>
          <p:spPr>
            <a:xfrm>
              <a:off x="1150842" y="9803382"/>
              <a:ext cx="7771485" cy="124448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06" tIns="45590" rIns="91206" bIns="4559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3367"/>
              </a:pPr>
              <a:endParaRPr sz="13334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 txBox="1"/>
            <p:nvPr/>
          </p:nvSpPr>
          <p:spPr>
            <a:xfrm>
              <a:off x="1505147" y="9871628"/>
              <a:ext cx="7146248" cy="1200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206" tIns="45590" rIns="91206" bIns="4559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7200"/>
              </a:pPr>
              <a:r>
                <a:rPr lang="es-ES" sz="7183" b="1" dirty="0">
                  <a:solidFill>
                    <a:schemeClr val="lt1"/>
                  </a:solidFill>
                  <a:latin typeface="Montserrat"/>
                  <a:sym typeface="Montserrat"/>
                </a:rPr>
                <a:t>Tenencia Responsable de Mascotas</a:t>
              </a:r>
              <a:endParaRPr sz="13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2" name="Google Shape;102;p1"/>
          <p:cNvPicPr preferRelativeResize="0"/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13489338" y="10417558"/>
            <a:ext cx="13425354" cy="329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01175" y="12214603"/>
            <a:ext cx="2155006" cy="122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97" y="13578301"/>
            <a:ext cx="24265084" cy="12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 descr="Texto, Icono&#10;&#10;Descripción generada automáticamente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92859" y="12341475"/>
            <a:ext cx="3553928" cy="1084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C21FFDEE-B156-A64B-913C-1D3B688988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580" y="5874062"/>
            <a:ext cx="6179030" cy="175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2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1EF135D-0F0C-B642-9876-14AFC62D18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25500"/>
            <a:ext cx="24323675" cy="39672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F472938-F4A7-5740-9B0E-2A1951726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6519"/>
            <a:ext cx="24323675" cy="126377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53BC6F9D-A674-AB4C-8BE5-D0183917D185}"/>
              </a:ext>
            </a:extLst>
          </p:cNvPr>
          <p:cNvSpPr txBox="1">
            <a:spLocks/>
          </p:cNvSpPr>
          <p:nvPr/>
        </p:nvSpPr>
        <p:spPr>
          <a:xfrm>
            <a:off x="998595" y="1366891"/>
            <a:ext cx="16322754" cy="1666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5400" b="1" dirty="0">
                <a:solidFill>
                  <a:schemeClr val="bg1"/>
                </a:solidFill>
                <a:latin typeface="Montserrat" pitchFamily="2" charset="77"/>
              </a:rPr>
              <a:t>¿QUÉ DICE LA LEY DE TENENCIA RESPONSABLE DE MASCOTAS?</a:t>
            </a:r>
            <a:endParaRPr lang="es-CL" sz="5400" b="1" dirty="0">
              <a:solidFill>
                <a:schemeClr val="bg1"/>
              </a:solidFill>
              <a:latin typeface="Montserrat" pitchFamily="2" charset="77"/>
              <a:cs typeface="Myanmar Text" panose="020B0502040204020203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D27460E-B78D-7240-AC6E-D24C6BE7D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3594526"/>
            <a:ext cx="24323675" cy="126377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F940387B-68FE-1F45-AC60-2F2E2C9B7B0C}"/>
              </a:ext>
            </a:extLst>
          </p:cNvPr>
          <p:cNvGrpSpPr/>
          <p:nvPr/>
        </p:nvGrpSpPr>
        <p:grpSpPr>
          <a:xfrm>
            <a:off x="1255617" y="6594763"/>
            <a:ext cx="10135539" cy="1530335"/>
            <a:chOff x="1255617" y="6594763"/>
            <a:chExt cx="10135539" cy="1530335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A478B42-C443-584C-912B-B5614AF297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5617" y="6594763"/>
              <a:ext cx="1529938" cy="1530335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rgbClr val="2264AF"/>
                </a:solidFill>
                <a:latin typeface="Lato Light"/>
              </a:endParaRPr>
            </a:p>
          </p:txBody>
        </p:sp>
        <p:sp>
          <p:nvSpPr>
            <p:cNvPr id="13" name="Round Same Side Corner Rectangle 58">
              <a:extLst>
                <a:ext uri="{FF2B5EF4-FFF2-40B4-BE49-F238E27FC236}">
                  <a16:creationId xmlns:a16="http://schemas.microsoft.com/office/drawing/2014/main" id="{3462AD49-18C3-0545-9863-38E6E5C2B321}"/>
                </a:ext>
              </a:extLst>
            </p:cNvPr>
            <p:cNvSpPr/>
            <p:nvPr/>
          </p:nvSpPr>
          <p:spPr>
            <a:xfrm rot="10800000" flipH="1">
              <a:off x="3101055" y="6818728"/>
              <a:ext cx="141907" cy="1181849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solidFill>
                  <a:srgbClr val="2264AF"/>
                </a:solidFill>
                <a:latin typeface="Lato Light"/>
              </a:endParaRPr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878EF2F-DCD2-6741-A392-EAD4BA4BE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43915" y="7094974"/>
              <a:ext cx="753342" cy="609848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99C53474-D3E9-EB42-B136-47FB01266691}"/>
                </a:ext>
              </a:extLst>
            </p:cNvPr>
            <p:cNvSpPr txBox="1"/>
            <p:nvPr/>
          </p:nvSpPr>
          <p:spPr>
            <a:xfrm>
              <a:off x="3688029" y="6850233"/>
              <a:ext cx="77031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dirty="0">
                  <a:solidFill>
                    <a:srgbClr val="ED7D31"/>
                  </a:solidFill>
                  <a:latin typeface="Lato" panose="020F0502020204030203" pitchFamily="34" charset="77"/>
                </a:rPr>
                <a:t>Sistema de alerta de mascotas extraviadas. 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CA88E283-18C8-664D-8168-EAE1F44E7851}"/>
              </a:ext>
            </a:extLst>
          </p:cNvPr>
          <p:cNvGrpSpPr/>
          <p:nvPr/>
        </p:nvGrpSpPr>
        <p:grpSpPr>
          <a:xfrm>
            <a:off x="1255617" y="9128958"/>
            <a:ext cx="10036075" cy="1530335"/>
            <a:chOff x="1255617" y="9128958"/>
            <a:chExt cx="10036075" cy="1530335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41A96AA0-D848-BB43-9972-87774337BE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5617" y="9128958"/>
              <a:ext cx="1529938" cy="1530335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rgbClr val="6B4B93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rgbClr val="2264AF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17" name="Round Same Side Corner Rectangle 58">
              <a:extLst>
                <a:ext uri="{FF2B5EF4-FFF2-40B4-BE49-F238E27FC236}">
                  <a16:creationId xmlns:a16="http://schemas.microsoft.com/office/drawing/2014/main" id="{3D3632BC-98CF-E447-9C56-293A7E94C586}"/>
                </a:ext>
              </a:extLst>
            </p:cNvPr>
            <p:cNvSpPr/>
            <p:nvPr/>
          </p:nvSpPr>
          <p:spPr>
            <a:xfrm rot="10800000" flipH="1">
              <a:off x="3101055" y="9352923"/>
              <a:ext cx="141907" cy="1181849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6B4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solidFill>
                  <a:srgbClr val="2264AF"/>
                </a:solidFill>
                <a:latin typeface="Lato Light"/>
              </a:endParaRPr>
            </a:p>
          </p:txBody>
        </p: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ACF73C56-B66C-F349-9B1E-9FE7257AE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33094" y="9638924"/>
              <a:ext cx="753342" cy="609848"/>
            </a:xfrm>
            <a:prstGeom prst="rect">
              <a:avLst/>
            </a:prstGeom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8BBCE597-E8F9-434B-BC9D-6F21CA48FE64}"/>
                </a:ext>
              </a:extLst>
            </p:cNvPr>
            <p:cNvSpPr txBox="1"/>
            <p:nvPr/>
          </p:nvSpPr>
          <p:spPr>
            <a:xfrm>
              <a:off x="3588565" y="9243985"/>
              <a:ext cx="77031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SzPts val="2000"/>
                <a:buNone/>
              </a:pPr>
              <a:r>
                <a:rPr lang="es-ES" sz="3200" b="1" dirty="0">
                  <a:solidFill>
                    <a:srgbClr val="6B4B93"/>
                  </a:solidFill>
                  <a:latin typeface="Lato" panose="020F0502020204030203" pitchFamily="34" charset="77"/>
                </a:rPr>
                <a:t>Dar aviso a la municipalidad respectiva en el plazo de tres días corridos. 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38D72937-5960-964D-9ECF-77879B9619F0}"/>
              </a:ext>
            </a:extLst>
          </p:cNvPr>
          <p:cNvGrpSpPr/>
          <p:nvPr/>
        </p:nvGrpSpPr>
        <p:grpSpPr>
          <a:xfrm>
            <a:off x="1255617" y="11355645"/>
            <a:ext cx="15522811" cy="1599719"/>
            <a:chOff x="1255617" y="11355645"/>
            <a:chExt cx="14703206" cy="1599719"/>
          </a:xfrm>
        </p:grpSpPr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1C48FC76-6E59-3348-9667-3495AE086B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5617" y="11355645"/>
              <a:ext cx="1529938" cy="1530335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rgbClr val="2264AF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21" name="Round Same Side Corner Rectangle 58">
              <a:extLst>
                <a:ext uri="{FF2B5EF4-FFF2-40B4-BE49-F238E27FC236}">
                  <a16:creationId xmlns:a16="http://schemas.microsoft.com/office/drawing/2014/main" id="{DFBA8F59-6ACB-3846-AC3E-8FCD085B7AFA}"/>
                </a:ext>
              </a:extLst>
            </p:cNvPr>
            <p:cNvSpPr/>
            <p:nvPr/>
          </p:nvSpPr>
          <p:spPr>
            <a:xfrm rot="10800000" flipH="1">
              <a:off x="3101055" y="11579610"/>
              <a:ext cx="141907" cy="1181849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solidFill>
                  <a:srgbClr val="2264AF"/>
                </a:solidFill>
                <a:latin typeface="Lato Light"/>
              </a:endParaRPr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16346CAF-947C-7B4F-B646-5668A86A3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54164" y="11868807"/>
              <a:ext cx="753342" cy="609848"/>
            </a:xfrm>
            <a:prstGeom prst="rect">
              <a:avLst/>
            </a:prstGeom>
          </p:spPr>
        </p:pic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A119C94B-5E68-C64C-881D-F2D77E1B977E}"/>
                </a:ext>
              </a:extLst>
            </p:cNvPr>
            <p:cNvSpPr txBox="1"/>
            <p:nvPr/>
          </p:nvSpPr>
          <p:spPr>
            <a:xfrm>
              <a:off x="3465385" y="11385704"/>
              <a:ext cx="1249343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SzPts val="2000"/>
                <a:buNone/>
              </a:pPr>
              <a:r>
                <a:rPr lang="es-ES" sz="3200" b="1" dirty="0">
                  <a:solidFill>
                    <a:schemeClr val="accent6"/>
                  </a:solidFill>
                  <a:latin typeface="Lato" panose="020F0502020204030203" pitchFamily="34" charset="77"/>
                </a:rPr>
                <a:t>En caso de </a:t>
              </a:r>
              <a:r>
                <a:rPr lang="es-ES" sz="3200" b="1">
                  <a:solidFill>
                    <a:schemeClr val="accent6"/>
                  </a:solidFill>
                  <a:latin typeface="Lato" panose="020F0502020204030203" pitchFamily="34" charset="77"/>
                </a:rPr>
                <a:t>que particulares </a:t>
              </a:r>
              <a:r>
                <a:rPr lang="es-ES" sz="3200" b="1" dirty="0">
                  <a:solidFill>
                    <a:schemeClr val="accent6"/>
                  </a:solidFill>
                  <a:latin typeface="Lato" panose="020F0502020204030203" pitchFamily="34" charset="77"/>
                </a:rPr>
                <a:t>encuentren </a:t>
              </a:r>
              <a:r>
                <a:rPr lang="es-ES" sz="3200" b="1">
                  <a:solidFill>
                    <a:schemeClr val="accent6"/>
                  </a:solidFill>
                  <a:latin typeface="Lato" panose="020F0502020204030203" pitchFamily="34" charset="77"/>
                </a:rPr>
                <a:t>un animal, </a:t>
              </a:r>
              <a:r>
                <a:rPr lang="es-ES" sz="3200" b="1" dirty="0">
                  <a:solidFill>
                    <a:schemeClr val="accent6"/>
                  </a:solidFill>
                  <a:latin typeface="Lato" panose="020F0502020204030203" pitchFamily="34" charset="77"/>
                </a:rPr>
                <a:t>este deberá dar cuenta del hecho, con el número de chip, en la página </a:t>
              </a:r>
              <a:r>
                <a:rPr lang="es-ES" sz="3200" b="1">
                  <a:solidFill>
                    <a:schemeClr val="accent6"/>
                  </a:solidFill>
                  <a:latin typeface="Lato" panose="020F0502020204030203" pitchFamily="34" charset="77"/>
                </a:rPr>
                <a:t>de registro, </a:t>
              </a:r>
              <a:r>
                <a:rPr lang="es-ES" sz="3200" b="1" dirty="0">
                  <a:solidFill>
                    <a:schemeClr val="accent6"/>
                  </a:solidFill>
                  <a:latin typeface="Lato" panose="020F0502020204030203" pitchFamily="34" charset="77"/>
                </a:rPr>
                <a:t>para de esta forma dar inicio al procedimiento de alerta.</a:t>
              </a: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BF183B28-AB87-2348-8B0F-6750CA001D9B}"/>
              </a:ext>
            </a:extLst>
          </p:cNvPr>
          <p:cNvGrpSpPr/>
          <p:nvPr/>
        </p:nvGrpSpPr>
        <p:grpSpPr>
          <a:xfrm>
            <a:off x="1227909" y="3882558"/>
            <a:ext cx="7999217" cy="1708345"/>
            <a:chOff x="1227909" y="3882558"/>
            <a:chExt cx="7999217" cy="1708345"/>
          </a:xfrm>
        </p:grpSpPr>
        <p:sp>
          <p:nvSpPr>
            <p:cNvPr id="10" name="Rectángulo redondeado 9">
              <a:extLst>
                <a:ext uri="{FF2B5EF4-FFF2-40B4-BE49-F238E27FC236}">
                  <a16:creationId xmlns:a16="http://schemas.microsoft.com/office/drawing/2014/main" id="{2474B8E2-C641-F543-BDAC-F3615B18BB9C}"/>
                </a:ext>
              </a:extLst>
            </p:cNvPr>
            <p:cNvSpPr/>
            <p:nvPr/>
          </p:nvSpPr>
          <p:spPr>
            <a:xfrm>
              <a:off x="1227909" y="3882558"/>
              <a:ext cx="7106194" cy="1708345"/>
            </a:xfrm>
            <a:prstGeom prst="roundRect">
              <a:avLst>
                <a:gd name="adj" fmla="val 50000"/>
              </a:avLst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3200" b="1" dirty="0">
                <a:latin typeface="Lato" panose="020F0502020204030203" pitchFamily="34" charset="77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39327DB9-779C-3A42-B058-74D2CE64121C}"/>
                </a:ext>
              </a:extLst>
            </p:cNvPr>
            <p:cNvSpPr txBox="1"/>
            <p:nvPr/>
          </p:nvSpPr>
          <p:spPr>
            <a:xfrm>
              <a:off x="2687781" y="4401846"/>
              <a:ext cx="65393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3600" b="1" dirty="0">
                  <a:solidFill>
                    <a:schemeClr val="bg1"/>
                  </a:solidFill>
                  <a:latin typeface="Lato" panose="020F0502020204030203" pitchFamily="34" charset="77"/>
                </a:rPr>
                <a:t>Extravío de Mascotas</a:t>
              </a:r>
            </a:p>
          </p:txBody>
        </p:sp>
        <p:pic>
          <p:nvPicPr>
            <p:cNvPr id="24" name="Gráfico 23" descr="Gato">
              <a:extLst>
                <a:ext uri="{FF2B5EF4-FFF2-40B4-BE49-F238E27FC236}">
                  <a16:creationId xmlns:a16="http://schemas.microsoft.com/office/drawing/2014/main" id="{01156EB0-EE57-5C47-B7AD-D480AC0FD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614546" y="4237843"/>
              <a:ext cx="914400" cy="914400"/>
            </a:xfrm>
            <a:prstGeom prst="rect">
              <a:avLst/>
            </a:prstGeom>
          </p:spPr>
        </p:pic>
      </p:grpSp>
      <p:pic>
        <p:nvPicPr>
          <p:cNvPr id="26" name="Imagen 25">
            <a:extLst>
              <a:ext uri="{FF2B5EF4-FFF2-40B4-BE49-F238E27FC236}">
                <a16:creationId xmlns:a16="http://schemas.microsoft.com/office/drawing/2014/main" id="{DEC63215-23B8-8C46-B657-14866E753D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59951" y="4963929"/>
            <a:ext cx="8591409" cy="548178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E914848A-10CD-2547-B7D7-04593B8860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639954" y="5757105"/>
            <a:ext cx="3418249" cy="7837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A4552D7-118B-C740-93FD-91344443BB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35863"/>
            <a:ext cx="24323675" cy="39672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3BF3DCC-6CCB-C349-A060-51B73FCD9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6519"/>
            <a:ext cx="24323675" cy="126377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142CA8C4-B40C-664B-83FF-F7867CE4F503}"/>
              </a:ext>
            </a:extLst>
          </p:cNvPr>
          <p:cNvSpPr txBox="1">
            <a:spLocks/>
          </p:cNvSpPr>
          <p:nvPr/>
        </p:nvSpPr>
        <p:spPr>
          <a:xfrm>
            <a:off x="998595" y="1366891"/>
            <a:ext cx="15538982" cy="1666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5400" b="1" dirty="0">
                <a:solidFill>
                  <a:schemeClr val="bg1"/>
                </a:solidFill>
                <a:latin typeface="Montserrat" pitchFamily="2" charset="77"/>
              </a:rPr>
              <a:t>TENENCIA RESPONSABLE DE MASCOTAS EN MI COMUNA</a:t>
            </a:r>
            <a:endParaRPr lang="es-CL" sz="5400" b="1" dirty="0">
              <a:solidFill>
                <a:schemeClr val="bg1"/>
              </a:solidFill>
              <a:latin typeface="Montserrat" pitchFamily="2" charset="77"/>
              <a:cs typeface="Myanmar Text" panose="020B0502040204020203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6F1D406-7B3E-B542-9848-3DD71DD8F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3594526"/>
            <a:ext cx="24323675" cy="12637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4230E2F-763E-3807-0A04-1863587F3E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6" t="26744" r="33250" b="11240"/>
          <a:stretch/>
        </p:blipFill>
        <p:spPr>
          <a:xfrm>
            <a:off x="187611" y="3716911"/>
            <a:ext cx="17479409" cy="987537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D110CAF-E934-C2FF-1E70-D9ACF80040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64695" y="8330200"/>
            <a:ext cx="5261304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2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30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82" y="136265"/>
            <a:ext cx="24297757" cy="13649110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30"/>
          <p:cNvSpPr txBox="1">
            <a:spLocks noGrp="1"/>
          </p:cNvSpPr>
          <p:nvPr>
            <p:ph type="body" idx="1"/>
          </p:nvPr>
        </p:nvSpPr>
        <p:spPr>
          <a:xfrm>
            <a:off x="7614151" y="4265440"/>
            <a:ext cx="14595383" cy="32887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206" tIns="45590" rIns="91206" bIns="45590" rtlCol="0" anchor="t" anchorCtr="0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1991"/>
              </a:spcBef>
              <a:buClr>
                <a:schemeClr val="lt1"/>
              </a:buClr>
              <a:buSzPct val="100000"/>
              <a:buNone/>
            </a:pPr>
            <a:r>
              <a:rPr lang="es-ES" sz="4788" dirty="0">
                <a:solidFill>
                  <a:schemeClr val="lt1"/>
                </a:solidFill>
                <a:latin typeface="Lato" panose="020F0502020204030203" pitchFamily="34" charset="77"/>
                <a:ea typeface="Open Sans"/>
                <a:cs typeface="Open Sans"/>
                <a:sym typeface="Open Sans"/>
              </a:rPr>
              <a:t>Esta información será enviada por correo electrónico </a:t>
            </a:r>
            <a:br>
              <a:rPr lang="es-ES" sz="4788" dirty="0">
                <a:solidFill>
                  <a:schemeClr val="lt1"/>
                </a:solidFill>
                <a:latin typeface="Lato" panose="020F0502020204030203" pitchFamily="34" charset="77"/>
                <a:ea typeface="Open Sans"/>
                <a:cs typeface="Open Sans"/>
                <a:sym typeface="Open Sans"/>
              </a:rPr>
            </a:br>
            <a:r>
              <a:rPr lang="es-ES" sz="4788" dirty="0">
                <a:solidFill>
                  <a:schemeClr val="lt1"/>
                </a:solidFill>
                <a:latin typeface="Lato" panose="020F0502020204030203" pitchFamily="34" charset="77"/>
                <a:ea typeface="Open Sans"/>
                <a:cs typeface="Open Sans"/>
                <a:sym typeface="Open Sans"/>
              </a:rPr>
              <a:t>y </a:t>
            </a:r>
            <a:r>
              <a:rPr lang="es-ES" sz="4788" dirty="0" err="1">
                <a:solidFill>
                  <a:schemeClr val="lt1"/>
                </a:solidFill>
                <a:latin typeface="Lato" panose="020F0502020204030203" pitchFamily="34" charset="77"/>
                <a:ea typeface="Open Sans"/>
                <a:cs typeface="Open Sans"/>
                <a:sym typeface="Open Sans"/>
              </a:rPr>
              <a:t>whatsapp</a:t>
            </a:r>
            <a:r>
              <a:rPr lang="es-ES" sz="4788" dirty="0">
                <a:solidFill>
                  <a:schemeClr val="lt1"/>
                </a:solidFill>
                <a:latin typeface="Lato" panose="020F0502020204030203" pitchFamily="34" charset="77"/>
                <a:ea typeface="Open Sans"/>
                <a:cs typeface="Open Sans"/>
                <a:sym typeface="Open Sans"/>
              </a:rPr>
              <a:t> y podrán verla en: </a:t>
            </a:r>
            <a:endParaRPr sz="1596" dirty="0">
              <a:latin typeface="Lato" panose="020F0502020204030203" pitchFamily="34" charset="77"/>
            </a:endParaRPr>
          </a:p>
        </p:txBody>
      </p:sp>
      <p:pic>
        <p:nvPicPr>
          <p:cNvPr id="624" name="Google Shape;624;p3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0084212" y="-2277879"/>
            <a:ext cx="4379790" cy="7575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0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1360" y="5290261"/>
            <a:ext cx="6749602" cy="856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30"/>
          <p:cNvPicPr preferRelativeResize="0"/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90" y="16519"/>
            <a:ext cx="24297755" cy="3755869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30"/>
          <p:cNvSpPr txBox="1">
            <a:spLocks noGrp="1"/>
          </p:cNvSpPr>
          <p:nvPr>
            <p:ph type="title"/>
          </p:nvPr>
        </p:nvSpPr>
        <p:spPr>
          <a:xfrm>
            <a:off x="11044949" y="1291792"/>
            <a:ext cx="7733787" cy="17683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206" tIns="45590" rIns="91206" bIns="4559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lt1"/>
              </a:buClr>
              <a:buSzPts val="4800"/>
            </a:pPr>
            <a:r>
              <a:rPr lang="es-ES" sz="5387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MUCHAS GRACIAS</a:t>
            </a:r>
            <a:endParaRPr dirty="0"/>
          </a:p>
        </p:txBody>
      </p:sp>
      <p:sp>
        <p:nvSpPr>
          <p:cNvPr id="629" name="Google Shape;629;p30"/>
          <p:cNvSpPr/>
          <p:nvPr/>
        </p:nvSpPr>
        <p:spPr>
          <a:xfrm>
            <a:off x="6219071" y="9315891"/>
            <a:ext cx="17385540" cy="2579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06" tIns="45590" rIns="91206" bIns="45590" anchor="t" anchorCtr="0">
            <a:spAutoFit/>
          </a:bodyPr>
          <a:lstStyle/>
          <a:p>
            <a:pPr algn="ctr">
              <a:buClr>
                <a:srgbClr val="000000"/>
              </a:buClr>
              <a:buSzPts val="5400"/>
            </a:pPr>
            <a:r>
              <a:rPr lang="es-ES" sz="5387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Desearles que tengan una buena vida </a:t>
            </a:r>
            <a:endParaRPr sz="1796" dirty="0"/>
          </a:p>
          <a:p>
            <a:pPr algn="ctr">
              <a:buClr>
                <a:srgbClr val="000000"/>
              </a:buClr>
              <a:buSzPts val="5400"/>
            </a:pPr>
            <a:r>
              <a:rPr lang="es-ES" sz="5387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 grata convivencia en el </a:t>
            </a:r>
            <a:endParaRPr sz="104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5400"/>
            </a:pPr>
            <a:r>
              <a:rPr lang="es-ES" sz="5387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Conjunto Habitacional Primavera Oriente 7</a:t>
            </a:r>
            <a:endParaRPr sz="104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0" name="Google Shape;630;p30"/>
          <p:cNvGrpSpPr/>
          <p:nvPr/>
        </p:nvGrpSpPr>
        <p:grpSpPr>
          <a:xfrm>
            <a:off x="-34243" y="36468"/>
            <a:ext cx="9666255" cy="1787747"/>
            <a:chOff x="7317040" y="10125247"/>
            <a:chExt cx="9689595" cy="1792064"/>
          </a:xfrm>
        </p:grpSpPr>
        <p:sp>
          <p:nvSpPr>
            <p:cNvPr id="631" name="Google Shape;631;p30"/>
            <p:cNvSpPr/>
            <p:nvPr/>
          </p:nvSpPr>
          <p:spPr>
            <a:xfrm>
              <a:off x="7317040" y="10125247"/>
              <a:ext cx="9689595" cy="1792064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206" tIns="45590" rIns="91206" bIns="4559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3367"/>
              </a:pPr>
              <a:endParaRPr sz="13334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2" name="Google Shape;632;p30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900621" y="10447355"/>
              <a:ext cx="2160210" cy="12285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33" name="Google Shape;633;p30"/>
          <p:cNvPicPr preferRelativeResize="0"/>
          <p:nvPr/>
        </p:nvPicPr>
        <p:blipFill rotWithShape="1">
          <a:blip r:embed="rId8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91" y="4051"/>
            <a:ext cx="24265084" cy="12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30"/>
          <p:cNvPicPr preferRelativeResize="0"/>
          <p:nvPr/>
        </p:nvPicPr>
        <p:blipFill rotWithShape="1">
          <a:blip r:embed="rId8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91" y="13573409"/>
            <a:ext cx="24265084" cy="12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30" descr="Texto, Icono&#10;&#10;Descripción generada automáticamente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29" y="624652"/>
            <a:ext cx="2657525" cy="8108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E984CADF-7260-8E4A-86FB-360236A31935}"/>
              </a:ext>
            </a:extLst>
          </p:cNvPr>
          <p:cNvSpPr/>
          <p:nvPr/>
        </p:nvSpPr>
        <p:spPr>
          <a:xfrm>
            <a:off x="6318661" y="7098053"/>
            <a:ext cx="17595806" cy="9362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796"/>
          </a:p>
        </p:txBody>
      </p:sp>
      <p:sp>
        <p:nvSpPr>
          <p:cNvPr id="628" name="Google Shape;628;p30"/>
          <p:cNvSpPr txBox="1"/>
          <p:nvPr/>
        </p:nvSpPr>
        <p:spPr>
          <a:xfrm>
            <a:off x="6222638" y="7274436"/>
            <a:ext cx="17139709" cy="644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06" tIns="45590" rIns="91206" bIns="45590" anchor="t" anchorCtr="0">
            <a:spAutoFit/>
          </a:bodyPr>
          <a:lstStyle/>
          <a:p>
            <a:pPr algn="ctr"/>
            <a:r>
              <a:rPr lang="es-ES" sz="359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https://</a:t>
            </a:r>
            <a:r>
              <a:rPr lang="es-ES" sz="359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tepuedeinteresar.com</a:t>
            </a:r>
            <a:r>
              <a:rPr lang="es-ES" sz="359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/Integramas_PrimaveraOriente_E7</a:t>
            </a:r>
            <a:endParaRPr sz="998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Gráfico 4" descr="Cursor con relleno sólido">
            <a:extLst>
              <a:ext uri="{FF2B5EF4-FFF2-40B4-BE49-F238E27FC236}">
                <a16:creationId xmlns:a16="http://schemas.microsoft.com/office/drawing/2014/main" id="{A3E97B3E-F74E-344C-BD56-52DE9E2792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711623" y="7578157"/>
            <a:ext cx="912197" cy="91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4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9550905" y="6184301"/>
            <a:ext cx="9679631" cy="2187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10" tIns="91180" rIns="182410" bIns="91180" anchor="t" anchorCtr="0">
            <a:noAutofit/>
          </a:bodyPr>
          <a:lstStyle/>
          <a:p>
            <a:pPr marL="0" indent="0">
              <a:buSzPts val="2800"/>
              <a:buNone/>
            </a:pPr>
            <a:r>
              <a:rPr lang="es-ES" sz="3600" b="1" dirty="0">
                <a:solidFill>
                  <a:srgbClr val="2264AF"/>
                </a:solidFill>
                <a:latin typeface="Lato" panose="020F0502020204030203" pitchFamily="34" charset="77"/>
              </a:rPr>
              <a:t>Se excluyen los animales cuya tenencia se encuentre regulada por leyes especiales, como la ley de caza.</a:t>
            </a:r>
            <a:endParaRPr sz="3600" b="1" dirty="0">
              <a:solidFill>
                <a:srgbClr val="2264AF"/>
              </a:solidFill>
              <a:latin typeface="Lato" panose="020F0502020204030203" pitchFamily="34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7F8EE8-E34E-1343-AAFF-F036CCB3B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8356"/>
            <a:ext cx="24323675" cy="39672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C70438C-9C15-A64E-9D58-7A42E8207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6519"/>
            <a:ext cx="24323675" cy="126377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1E4BDAB5-9856-A849-ABA7-418255BE1E67}"/>
              </a:ext>
            </a:extLst>
          </p:cNvPr>
          <p:cNvSpPr txBox="1">
            <a:spLocks/>
          </p:cNvSpPr>
          <p:nvPr/>
        </p:nvSpPr>
        <p:spPr>
          <a:xfrm>
            <a:off x="998595" y="1264036"/>
            <a:ext cx="13788559" cy="1871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5400" b="1" dirty="0">
                <a:solidFill>
                  <a:schemeClr val="bg1"/>
                </a:solidFill>
                <a:latin typeface="Montserrat" pitchFamily="2" charset="77"/>
              </a:rPr>
              <a:t>¿QUÉ SE ENTIENDE POR MASCOTAS O ANIMALES DE COMPAÑÍA?</a:t>
            </a:r>
            <a:endParaRPr lang="es-CL" sz="5400" b="1" dirty="0">
              <a:solidFill>
                <a:schemeClr val="bg1"/>
              </a:solidFill>
              <a:latin typeface="Montserrat" pitchFamily="2" charset="77"/>
              <a:cs typeface="Myanmar Text" panose="020B0502040204020203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9A66FCF-2E55-224C-A01B-256C11362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3594526"/>
            <a:ext cx="24323675" cy="1263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D9CBFEF-AA6C-C14A-A344-08936F90E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8731" y="8595577"/>
            <a:ext cx="6416691" cy="501205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FB2795-C0D3-8542-938F-3776118C2B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4183" y="8595577"/>
            <a:ext cx="4884073" cy="510390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A36E8F3-7460-7A4C-8558-DE114B47E6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595" y="5982187"/>
            <a:ext cx="7335508" cy="7574781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9F0B08CC-4DFB-DF4F-A4A1-E8B399EF493B}"/>
              </a:ext>
            </a:extLst>
          </p:cNvPr>
          <p:cNvGrpSpPr/>
          <p:nvPr/>
        </p:nvGrpSpPr>
        <p:grpSpPr>
          <a:xfrm>
            <a:off x="1227909" y="3882558"/>
            <a:ext cx="8603097" cy="1708345"/>
            <a:chOff x="1227909" y="3882558"/>
            <a:chExt cx="8603097" cy="1708345"/>
          </a:xfrm>
        </p:grpSpPr>
        <p:sp>
          <p:nvSpPr>
            <p:cNvPr id="14" name="Rectángulo redondeado 13">
              <a:extLst>
                <a:ext uri="{FF2B5EF4-FFF2-40B4-BE49-F238E27FC236}">
                  <a16:creationId xmlns:a16="http://schemas.microsoft.com/office/drawing/2014/main" id="{752DD369-807E-CD4C-8F3B-7974683A9E5C}"/>
                </a:ext>
              </a:extLst>
            </p:cNvPr>
            <p:cNvSpPr/>
            <p:nvPr/>
          </p:nvSpPr>
          <p:spPr>
            <a:xfrm>
              <a:off x="1227909" y="3882558"/>
              <a:ext cx="7106194" cy="1708345"/>
            </a:xfrm>
            <a:prstGeom prst="roundRect">
              <a:avLst>
                <a:gd name="adj" fmla="val 50000"/>
              </a:avLst>
            </a:prstGeom>
            <a:solidFill>
              <a:srgbClr val="E85C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3200" b="1" dirty="0">
                <a:latin typeface="Lato" panose="020F0502020204030203" pitchFamily="34" charset="77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C47820CB-DB25-D141-8085-EAE47CE8BAC3}"/>
                </a:ext>
              </a:extLst>
            </p:cNvPr>
            <p:cNvSpPr txBox="1"/>
            <p:nvPr/>
          </p:nvSpPr>
          <p:spPr>
            <a:xfrm>
              <a:off x="3291661" y="4437178"/>
              <a:ext cx="65393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3600" b="1" dirty="0">
                  <a:solidFill>
                    <a:schemeClr val="bg1"/>
                  </a:solidFill>
                  <a:latin typeface="Lato" panose="020F0502020204030203" pitchFamily="34" charset="77"/>
                </a:rPr>
                <a:t>Animales domésticos</a:t>
              </a:r>
            </a:p>
          </p:txBody>
        </p:sp>
        <p:pic>
          <p:nvPicPr>
            <p:cNvPr id="12" name="Gráfico 11" descr="Gato">
              <a:extLst>
                <a:ext uri="{FF2B5EF4-FFF2-40B4-BE49-F238E27FC236}">
                  <a16:creationId xmlns:a16="http://schemas.microsoft.com/office/drawing/2014/main" id="{0AE30354-A442-414F-8641-0667BA56D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571798" y="4271439"/>
              <a:ext cx="914400" cy="914400"/>
            </a:xfrm>
            <a:prstGeom prst="rect">
              <a:avLst/>
            </a:prstGeom>
          </p:spPr>
        </p:pic>
        <p:pic>
          <p:nvPicPr>
            <p:cNvPr id="17" name="Gráfico 16" descr="Perro">
              <a:extLst>
                <a:ext uri="{FF2B5EF4-FFF2-40B4-BE49-F238E27FC236}">
                  <a16:creationId xmlns:a16="http://schemas.microsoft.com/office/drawing/2014/main" id="{3636A1C6-FC7F-1F4E-8D1B-CFC1478AB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362219" y="4390430"/>
              <a:ext cx="914400" cy="914400"/>
            </a:xfrm>
            <a:prstGeom prst="rect">
              <a:avLst/>
            </a:prstGeom>
          </p:spPr>
        </p:pic>
      </p:grpSp>
      <p:pic>
        <p:nvPicPr>
          <p:cNvPr id="19" name="Gráfico 18" descr="Flecha con curva ligera">
            <a:extLst>
              <a:ext uri="{FF2B5EF4-FFF2-40B4-BE49-F238E27FC236}">
                <a16:creationId xmlns:a16="http://schemas.microsoft.com/office/drawing/2014/main" id="{B61AA755-2CC4-B440-B649-1AAFC4A20A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869159">
            <a:off x="6986224" y="5939741"/>
            <a:ext cx="2280750" cy="1733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n 87">
            <a:extLst>
              <a:ext uri="{FF2B5EF4-FFF2-40B4-BE49-F238E27FC236}">
                <a16:creationId xmlns:a16="http://schemas.microsoft.com/office/drawing/2014/main" id="{2CDCEFB2-2264-D042-A6FC-959F10210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3" y="8831538"/>
            <a:ext cx="7303801" cy="4802039"/>
          </a:xfrm>
          <a:prstGeom prst="rect">
            <a:avLst/>
          </a:prstGeom>
        </p:spPr>
      </p:pic>
      <p:grpSp>
        <p:nvGrpSpPr>
          <p:cNvPr id="77" name="กลุ่ม 1">
            <a:extLst>
              <a:ext uri="{FF2B5EF4-FFF2-40B4-BE49-F238E27FC236}">
                <a16:creationId xmlns:a16="http://schemas.microsoft.com/office/drawing/2014/main" id="{FFAB76BD-F41A-4C4B-BBC0-7B1EDCAF5FF4}"/>
              </a:ext>
            </a:extLst>
          </p:cNvPr>
          <p:cNvGrpSpPr/>
          <p:nvPr/>
        </p:nvGrpSpPr>
        <p:grpSpPr>
          <a:xfrm>
            <a:off x="8824263" y="3939347"/>
            <a:ext cx="3591120" cy="10136023"/>
            <a:chOff x="11566005" y="3579979"/>
            <a:chExt cx="3591120" cy="10136023"/>
          </a:xfrm>
        </p:grpSpPr>
        <p:grpSp>
          <p:nvGrpSpPr>
            <p:cNvPr id="78" name="กลุ่ม 1966">
              <a:extLst>
                <a:ext uri="{FF2B5EF4-FFF2-40B4-BE49-F238E27FC236}">
                  <a16:creationId xmlns:a16="http://schemas.microsoft.com/office/drawing/2014/main" id="{D0E4FD21-5AD9-6B41-93CF-16C2634000E2}"/>
                </a:ext>
              </a:extLst>
            </p:cNvPr>
            <p:cNvGrpSpPr/>
            <p:nvPr/>
          </p:nvGrpSpPr>
          <p:grpSpPr>
            <a:xfrm>
              <a:off x="11566005" y="3579979"/>
              <a:ext cx="3213618" cy="10136023"/>
              <a:chOff x="11566005" y="3579979"/>
              <a:chExt cx="3213618" cy="10136023"/>
            </a:xfrm>
          </p:grpSpPr>
          <p:cxnSp>
            <p:nvCxnSpPr>
              <p:cNvPr id="80" name="ตัวเชื่อมต่อหักมุม 1967">
                <a:extLst>
                  <a:ext uri="{FF2B5EF4-FFF2-40B4-BE49-F238E27FC236}">
                    <a16:creationId xmlns:a16="http://schemas.microsoft.com/office/drawing/2014/main" id="{FB4AE04A-431D-D341-8AAC-79C5AC99EA0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8574061" y="7510440"/>
                <a:ext cx="9601202" cy="2809922"/>
              </a:xfrm>
              <a:prstGeom prst="bentConnector3">
                <a:avLst/>
              </a:prstGeom>
              <a:ln w="165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Freeform 9">
                <a:extLst>
                  <a:ext uri="{FF2B5EF4-FFF2-40B4-BE49-F238E27FC236}">
                    <a16:creationId xmlns:a16="http://schemas.microsoft.com/office/drawing/2014/main" id="{87BFED42-D55E-2249-9C62-B678DDF11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2198" y="3579979"/>
                <a:ext cx="755004" cy="753979"/>
              </a:xfrm>
              <a:custGeom>
                <a:avLst/>
                <a:gdLst>
                  <a:gd name="T0" fmla="*/ 61 w 66"/>
                  <a:gd name="T1" fmla="*/ 25 h 66"/>
                  <a:gd name="T2" fmla="*/ 24 w 66"/>
                  <a:gd name="T3" fmla="*/ 5 h 66"/>
                  <a:gd name="T4" fmla="*/ 5 w 66"/>
                  <a:gd name="T5" fmla="*/ 42 h 66"/>
                  <a:gd name="T6" fmla="*/ 41 w 66"/>
                  <a:gd name="T7" fmla="*/ 61 h 66"/>
                  <a:gd name="T8" fmla="*/ 61 w 66"/>
                  <a:gd name="T9" fmla="*/ 2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6">
                    <a:moveTo>
                      <a:pt x="61" y="25"/>
                    </a:moveTo>
                    <a:cubicBezTo>
                      <a:pt x="56" y="9"/>
                      <a:pt x="40" y="0"/>
                      <a:pt x="24" y="5"/>
                    </a:cubicBezTo>
                    <a:cubicBezTo>
                      <a:pt x="9" y="10"/>
                      <a:pt x="0" y="26"/>
                      <a:pt x="5" y="42"/>
                    </a:cubicBezTo>
                    <a:cubicBezTo>
                      <a:pt x="9" y="57"/>
                      <a:pt x="26" y="66"/>
                      <a:pt x="41" y="61"/>
                    </a:cubicBezTo>
                    <a:cubicBezTo>
                      <a:pt x="57" y="57"/>
                      <a:pt x="66" y="40"/>
                      <a:pt x="61" y="2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dirty="0"/>
              </a:p>
            </p:txBody>
          </p:sp>
          <p:sp>
            <p:nvSpPr>
              <p:cNvPr id="89" name="Freeform 9">
                <a:extLst>
                  <a:ext uri="{FF2B5EF4-FFF2-40B4-BE49-F238E27FC236}">
                    <a16:creationId xmlns:a16="http://schemas.microsoft.com/office/drawing/2014/main" id="{30991275-40C8-1B4B-A9E4-1C23E55D4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2198" y="5069820"/>
                <a:ext cx="755004" cy="753979"/>
              </a:xfrm>
              <a:custGeom>
                <a:avLst/>
                <a:gdLst>
                  <a:gd name="T0" fmla="*/ 61 w 66"/>
                  <a:gd name="T1" fmla="*/ 25 h 66"/>
                  <a:gd name="T2" fmla="*/ 24 w 66"/>
                  <a:gd name="T3" fmla="*/ 5 h 66"/>
                  <a:gd name="T4" fmla="*/ 5 w 66"/>
                  <a:gd name="T5" fmla="*/ 42 h 66"/>
                  <a:gd name="T6" fmla="*/ 41 w 66"/>
                  <a:gd name="T7" fmla="*/ 61 h 66"/>
                  <a:gd name="T8" fmla="*/ 61 w 66"/>
                  <a:gd name="T9" fmla="*/ 2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6">
                    <a:moveTo>
                      <a:pt x="61" y="25"/>
                    </a:moveTo>
                    <a:cubicBezTo>
                      <a:pt x="56" y="9"/>
                      <a:pt x="40" y="0"/>
                      <a:pt x="24" y="5"/>
                    </a:cubicBezTo>
                    <a:cubicBezTo>
                      <a:pt x="9" y="10"/>
                      <a:pt x="0" y="26"/>
                      <a:pt x="5" y="42"/>
                    </a:cubicBezTo>
                    <a:cubicBezTo>
                      <a:pt x="9" y="57"/>
                      <a:pt x="26" y="66"/>
                      <a:pt x="41" y="61"/>
                    </a:cubicBezTo>
                    <a:cubicBezTo>
                      <a:pt x="57" y="57"/>
                      <a:pt x="66" y="40"/>
                      <a:pt x="61" y="2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dirty="0"/>
              </a:p>
            </p:txBody>
          </p:sp>
          <p:sp>
            <p:nvSpPr>
              <p:cNvPr id="90" name="Freeform 9">
                <a:extLst>
                  <a:ext uri="{FF2B5EF4-FFF2-40B4-BE49-F238E27FC236}">
                    <a16:creationId xmlns:a16="http://schemas.microsoft.com/office/drawing/2014/main" id="{6EFD86EC-BA18-5442-9C96-C34AD9F45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6005" y="6684030"/>
                <a:ext cx="755004" cy="753979"/>
              </a:xfrm>
              <a:custGeom>
                <a:avLst/>
                <a:gdLst>
                  <a:gd name="T0" fmla="*/ 61 w 66"/>
                  <a:gd name="T1" fmla="*/ 25 h 66"/>
                  <a:gd name="T2" fmla="*/ 24 w 66"/>
                  <a:gd name="T3" fmla="*/ 5 h 66"/>
                  <a:gd name="T4" fmla="*/ 5 w 66"/>
                  <a:gd name="T5" fmla="*/ 42 h 66"/>
                  <a:gd name="T6" fmla="*/ 41 w 66"/>
                  <a:gd name="T7" fmla="*/ 61 h 66"/>
                  <a:gd name="T8" fmla="*/ 61 w 66"/>
                  <a:gd name="T9" fmla="*/ 2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6">
                    <a:moveTo>
                      <a:pt x="61" y="25"/>
                    </a:moveTo>
                    <a:cubicBezTo>
                      <a:pt x="56" y="9"/>
                      <a:pt x="40" y="0"/>
                      <a:pt x="24" y="5"/>
                    </a:cubicBezTo>
                    <a:cubicBezTo>
                      <a:pt x="9" y="10"/>
                      <a:pt x="0" y="26"/>
                      <a:pt x="5" y="42"/>
                    </a:cubicBezTo>
                    <a:cubicBezTo>
                      <a:pt x="9" y="57"/>
                      <a:pt x="26" y="66"/>
                      <a:pt x="41" y="61"/>
                    </a:cubicBezTo>
                    <a:cubicBezTo>
                      <a:pt x="57" y="57"/>
                      <a:pt x="66" y="40"/>
                      <a:pt x="61" y="2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dirty="0"/>
              </a:p>
            </p:txBody>
          </p:sp>
        </p:grp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8BFD6188-930F-5B45-84FD-4E6A03E29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2121" y="8694821"/>
              <a:ext cx="755004" cy="753979"/>
            </a:xfrm>
            <a:custGeom>
              <a:avLst/>
              <a:gdLst>
                <a:gd name="T0" fmla="*/ 61 w 66"/>
                <a:gd name="T1" fmla="*/ 25 h 66"/>
                <a:gd name="T2" fmla="*/ 24 w 66"/>
                <a:gd name="T3" fmla="*/ 5 h 66"/>
                <a:gd name="T4" fmla="*/ 5 w 66"/>
                <a:gd name="T5" fmla="*/ 42 h 66"/>
                <a:gd name="T6" fmla="*/ 41 w 66"/>
                <a:gd name="T7" fmla="*/ 61 h 66"/>
                <a:gd name="T8" fmla="*/ 61 w 66"/>
                <a:gd name="T9" fmla="*/ 2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61" y="25"/>
                  </a:moveTo>
                  <a:cubicBezTo>
                    <a:pt x="56" y="9"/>
                    <a:pt x="40" y="0"/>
                    <a:pt x="24" y="5"/>
                  </a:cubicBezTo>
                  <a:cubicBezTo>
                    <a:pt x="9" y="10"/>
                    <a:pt x="0" y="26"/>
                    <a:pt x="5" y="42"/>
                  </a:cubicBezTo>
                  <a:cubicBezTo>
                    <a:pt x="9" y="57"/>
                    <a:pt x="26" y="66"/>
                    <a:pt x="41" y="61"/>
                  </a:cubicBezTo>
                  <a:cubicBezTo>
                    <a:pt x="57" y="57"/>
                    <a:pt x="66" y="40"/>
                    <a:pt x="61" y="2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dirty="0"/>
            </a:p>
          </p:txBody>
        </p:sp>
        <p:sp>
          <p:nvSpPr>
            <p:cNvPr id="91" name="Freeform 9">
              <a:extLst>
                <a:ext uri="{FF2B5EF4-FFF2-40B4-BE49-F238E27FC236}">
                  <a16:creationId xmlns:a16="http://schemas.microsoft.com/office/drawing/2014/main" id="{380A2CCF-3120-AC4E-A7B1-BB936D5CC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2121" y="10628126"/>
              <a:ext cx="755004" cy="753979"/>
            </a:xfrm>
            <a:custGeom>
              <a:avLst/>
              <a:gdLst>
                <a:gd name="T0" fmla="*/ 61 w 66"/>
                <a:gd name="T1" fmla="*/ 25 h 66"/>
                <a:gd name="T2" fmla="*/ 24 w 66"/>
                <a:gd name="T3" fmla="*/ 5 h 66"/>
                <a:gd name="T4" fmla="*/ 5 w 66"/>
                <a:gd name="T5" fmla="*/ 42 h 66"/>
                <a:gd name="T6" fmla="*/ 41 w 66"/>
                <a:gd name="T7" fmla="*/ 61 h 66"/>
                <a:gd name="T8" fmla="*/ 61 w 66"/>
                <a:gd name="T9" fmla="*/ 2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61" y="25"/>
                  </a:moveTo>
                  <a:cubicBezTo>
                    <a:pt x="56" y="9"/>
                    <a:pt x="40" y="0"/>
                    <a:pt x="24" y="5"/>
                  </a:cubicBezTo>
                  <a:cubicBezTo>
                    <a:pt x="9" y="10"/>
                    <a:pt x="0" y="26"/>
                    <a:pt x="5" y="42"/>
                  </a:cubicBezTo>
                  <a:cubicBezTo>
                    <a:pt x="9" y="57"/>
                    <a:pt x="26" y="66"/>
                    <a:pt x="41" y="61"/>
                  </a:cubicBezTo>
                  <a:cubicBezTo>
                    <a:pt x="57" y="57"/>
                    <a:pt x="66" y="40"/>
                    <a:pt x="61" y="2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dirty="0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2DA44E32-ACFB-F043-B560-6C9E440228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25500"/>
            <a:ext cx="24323675" cy="39672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551B479-41D7-2247-97F9-74D36645D6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6519"/>
            <a:ext cx="24323675" cy="126377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153B964A-32F5-1145-B3E8-FB278398C843}"/>
              </a:ext>
            </a:extLst>
          </p:cNvPr>
          <p:cNvSpPr txBox="1">
            <a:spLocks/>
          </p:cNvSpPr>
          <p:nvPr/>
        </p:nvSpPr>
        <p:spPr>
          <a:xfrm>
            <a:off x="998595" y="1366891"/>
            <a:ext cx="16322754" cy="1666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5400" b="1" dirty="0">
                <a:solidFill>
                  <a:schemeClr val="bg1"/>
                </a:solidFill>
                <a:latin typeface="Montserrat" pitchFamily="2" charset="77"/>
              </a:rPr>
              <a:t>¿CUÁLES SON LAS NECESIDADES BÁSICAS DE NUESTRAS MASCOTAS?</a:t>
            </a:r>
            <a:endParaRPr lang="es-CL" sz="5400" b="1" dirty="0">
              <a:solidFill>
                <a:schemeClr val="bg1"/>
              </a:solidFill>
              <a:latin typeface="Montserrat" pitchFamily="2" charset="77"/>
              <a:cs typeface="Myanmar Text" panose="020B0502040204020203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40A923F-9436-6147-9D97-F4C7DB6E1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3594526"/>
            <a:ext cx="24323675" cy="12637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3C7EFBBE-4901-264E-B0BB-CC69F9469CDB}"/>
              </a:ext>
            </a:extLst>
          </p:cNvPr>
          <p:cNvGrpSpPr/>
          <p:nvPr/>
        </p:nvGrpSpPr>
        <p:grpSpPr>
          <a:xfrm>
            <a:off x="3051007" y="3799010"/>
            <a:ext cx="5610698" cy="1199195"/>
            <a:chOff x="13057394" y="5812425"/>
            <a:chExt cx="5610698" cy="1199195"/>
          </a:xfrm>
        </p:grpSpPr>
        <p:grpSp>
          <p:nvGrpSpPr>
            <p:cNvPr id="11" name="กลุ่ม 330">
              <a:extLst>
                <a:ext uri="{FF2B5EF4-FFF2-40B4-BE49-F238E27FC236}">
                  <a16:creationId xmlns:a16="http://schemas.microsoft.com/office/drawing/2014/main" id="{9FCC9290-F08E-694F-B8F4-1D6A554745BA}"/>
                </a:ext>
              </a:extLst>
            </p:cNvPr>
            <p:cNvGrpSpPr/>
            <p:nvPr/>
          </p:nvGrpSpPr>
          <p:grpSpPr>
            <a:xfrm>
              <a:off x="13057394" y="5812425"/>
              <a:ext cx="1268931" cy="1199195"/>
              <a:chOff x="11677350" y="2912536"/>
              <a:chExt cx="1617663" cy="1528762"/>
            </a:xfrm>
          </p:grpSpPr>
          <p:grpSp>
            <p:nvGrpSpPr>
              <p:cNvPr id="15" name="กลุ่ม 331">
                <a:extLst>
                  <a:ext uri="{FF2B5EF4-FFF2-40B4-BE49-F238E27FC236}">
                    <a16:creationId xmlns:a16="http://schemas.microsoft.com/office/drawing/2014/main" id="{905DCEF1-6202-0D48-9E87-62BC7FDB6A19}"/>
                  </a:ext>
                </a:extLst>
              </p:cNvPr>
              <p:cNvGrpSpPr/>
              <p:nvPr/>
            </p:nvGrpSpPr>
            <p:grpSpPr>
              <a:xfrm rot="3983525">
                <a:off x="11721801" y="2868085"/>
                <a:ext cx="1528762" cy="1617663"/>
                <a:chOff x="12827494" y="2271359"/>
                <a:chExt cx="1528762" cy="1617663"/>
              </a:xfrm>
            </p:grpSpPr>
            <p:sp>
              <p:nvSpPr>
                <p:cNvPr id="17" name="Freeform 29">
                  <a:extLst>
                    <a:ext uri="{FF2B5EF4-FFF2-40B4-BE49-F238E27FC236}">
                      <a16:creationId xmlns:a16="http://schemas.microsoft.com/office/drawing/2014/main" id="{4137D90A-F246-DD49-A1BE-DBA717AACE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494" y="2271359"/>
                  <a:ext cx="1528762" cy="1617663"/>
                </a:xfrm>
                <a:custGeom>
                  <a:avLst/>
                  <a:gdLst>
                    <a:gd name="T0" fmla="*/ 58 w 86"/>
                    <a:gd name="T1" fmla="*/ 8 h 91"/>
                    <a:gd name="T2" fmla="*/ 8 w 86"/>
                    <a:gd name="T3" fmla="*/ 28 h 91"/>
                    <a:gd name="T4" fmla="*/ 29 w 86"/>
                    <a:gd name="T5" fmla="*/ 77 h 91"/>
                    <a:gd name="T6" fmla="*/ 63 w 86"/>
                    <a:gd name="T7" fmla="*/ 91 h 91"/>
                    <a:gd name="T8" fmla="*/ 78 w 86"/>
                    <a:gd name="T9" fmla="*/ 57 h 91"/>
                    <a:gd name="T10" fmla="*/ 58 w 86"/>
                    <a:gd name="T11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91">
                      <a:moveTo>
                        <a:pt x="58" y="8"/>
                      </a:moveTo>
                      <a:cubicBezTo>
                        <a:pt x="38" y="0"/>
                        <a:pt x="16" y="9"/>
                        <a:pt x="8" y="28"/>
                      </a:cubicBezTo>
                      <a:cubicBezTo>
                        <a:pt x="0" y="47"/>
                        <a:pt x="10" y="69"/>
                        <a:pt x="29" y="77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78" y="57"/>
                        <a:pt x="78" y="57"/>
                        <a:pt x="78" y="57"/>
                      </a:cubicBezTo>
                      <a:cubicBezTo>
                        <a:pt x="86" y="37"/>
                        <a:pt x="77" y="15"/>
                        <a:pt x="58" y="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dirty="0"/>
                </a:p>
              </p:txBody>
            </p:sp>
            <p:sp>
              <p:nvSpPr>
                <p:cNvPr id="18" name="Freeform 30">
                  <a:extLst>
                    <a:ext uri="{FF2B5EF4-FFF2-40B4-BE49-F238E27FC236}">
                      <a16:creationId xmlns:a16="http://schemas.microsoft.com/office/drawing/2014/main" id="{2893334F-AFA4-A843-A14C-CBBA814B43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9269" y="2501547"/>
                  <a:ext cx="1066800" cy="1049338"/>
                </a:xfrm>
                <a:custGeom>
                  <a:avLst/>
                  <a:gdLst>
                    <a:gd name="T0" fmla="*/ 54 w 60"/>
                    <a:gd name="T1" fmla="*/ 39 h 59"/>
                    <a:gd name="T2" fmla="*/ 20 w 60"/>
                    <a:gd name="T3" fmla="*/ 53 h 59"/>
                    <a:gd name="T4" fmla="*/ 6 w 60"/>
                    <a:gd name="T5" fmla="*/ 19 h 59"/>
                    <a:gd name="T6" fmla="*/ 40 w 60"/>
                    <a:gd name="T7" fmla="*/ 5 h 59"/>
                    <a:gd name="T8" fmla="*/ 54 w 60"/>
                    <a:gd name="T9" fmla="*/ 3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9">
                      <a:moveTo>
                        <a:pt x="54" y="39"/>
                      </a:moveTo>
                      <a:cubicBezTo>
                        <a:pt x="49" y="53"/>
                        <a:pt x="33" y="59"/>
                        <a:pt x="20" y="53"/>
                      </a:cubicBezTo>
                      <a:cubicBezTo>
                        <a:pt x="7" y="48"/>
                        <a:pt x="0" y="33"/>
                        <a:pt x="6" y="19"/>
                      </a:cubicBezTo>
                      <a:cubicBezTo>
                        <a:pt x="12" y="6"/>
                        <a:pt x="27" y="0"/>
                        <a:pt x="40" y="5"/>
                      </a:cubicBezTo>
                      <a:cubicBezTo>
                        <a:pt x="53" y="11"/>
                        <a:pt x="60" y="26"/>
                        <a:pt x="54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  <p:sp>
            <p:nvSpPr>
              <p:cNvPr id="16" name="TextBox 332">
                <a:extLst>
                  <a:ext uri="{FF2B5EF4-FFF2-40B4-BE49-F238E27FC236}">
                    <a16:creationId xmlns:a16="http://schemas.microsoft.com/office/drawing/2014/main" id="{4F62CAF3-3860-6649-8B0D-E8E7DDAAD7B3}"/>
                  </a:ext>
                </a:extLst>
              </p:cNvPr>
              <p:cNvSpPr txBox="1"/>
              <p:nvPr/>
            </p:nvSpPr>
            <p:spPr>
              <a:xfrm>
                <a:off x="12052260" y="3339290"/>
                <a:ext cx="967393" cy="58477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accent6"/>
                    </a:solidFill>
                    <a:latin typeface="Lato Black" charset="0"/>
                    <a:ea typeface="Lato Black" charset="0"/>
                    <a:cs typeface="Lato Black" charset="0"/>
                  </a:rPr>
                  <a:t>1</a:t>
                </a:r>
                <a:endParaRPr lang="en-US" sz="2400" b="1" dirty="0">
                  <a:solidFill>
                    <a:schemeClr val="accent6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7B36C620-6855-DF4D-9041-F6BDB2382519}"/>
                </a:ext>
              </a:extLst>
            </p:cNvPr>
            <p:cNvGrpSpPr/>
            <p:nvPr/>
          </p:nvGrpSpPr>
          <p:grpSpPr>
            <a:xfrm>
              <a:off x="14348092" y="5850498"/>
              <a:ext cx="4320000" cy="1096428"/>
              <a:chOff x="13807250" y="2380039"/>
              <a:chExt cx="5507239" cy="1397753"/>
            </a:xfrm>
          </p:grpSpPr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D7EC5AF3-913D-3649-B056-FE83E4E52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7250" y="2380039"/>
                <a:ext cx="5507239" cy="1397753"/>
              </a:xfrm>
              <a:custGeom>
                <a:avLst/>
                <a:gdLst>
                  <a:gd name="T0" fmla="*/ 403 w 459"/>
                  <a:gd name="T1" fmla="*/ 0 h 114"/>
                  <a:gd name="T2" fmla="*/ 57 w 459"/>
                  <a:gd name="T3" fmla="*/ 0 h 114"/>
                  <a:gd name="T4" fmla="*/ 0 w 459"/>
                  <a:gd name="T5" fmla="*/ 57 h 114"/>
                  <a:gd name="T6" fmla="*/ 57 w 459"/>
                  <a:gd name="T7" fmla="*/ 114 h 114"/>
                  <a:gd name="T8" fmla="*/ 403 w 459"/>
                  <a:gd name="T9" fmla="*/ 114 h 114"/>
                  <a:gd name="T10" fmla="*/ 459 w 459"/>
                  <a:gd name="T11" fmla="*/ 57 h 114"/>
                  <a:gd name="T12" fmla="*/ 403 w 459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114">
                    <a:moveTo>
                      <a:pt x="403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5" y="0"/>
                      <a:pt x="0" y="26"/>
                      <a:pt x="0" y="57"/>
                    </a:cubicBezTo>
                    <a:cubicBezTo>
                      <a:pt x="0" y="89"/>
                      <a:pt x="25" y="114"/>
                      <a:pt x="57" y="114"/>
                    </a:cubicBezTo>
                    <a:cubicBezTo>
                      <a:pt x="403" y="114"/>
                      <a:pt x="403" y="114"/>
                      <a:pt x="403" y="114"/>
                    </a:cubicBezTo>
                    <a:cubicBezTo>
                      <a:pt x="434" y="114"/>
                      <a:pt x="459" y="89"/>
                      <a:pt x="459" y="57"/>
                    </a:cubicBezTo>
                    <a:cubicBezTo>
                      <a:pt x="459" y="26"/>
                      <a:pt x="434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dirty="0"/>
              </a:p>
            </p:txBody>
          </p:sp>
          <p:sp>
            <p:nvSpPr>
              <p:cNvPr id="14" name="TextBox 336">
                <a:extLst>
                  <a:ext uri="{FF2B5EF4-FFF2-40B4-BE49-F238E27FC236}">
                    <a16:creationId xmlns:a16="http://schemas.microsoft.com/office/drawing/2014/main" id="{B8A38B81-BF7D-6142-B860-F7097398A040}"/>
                  </a:ext>
                </a:extLst>
              </p:cNvPr>
              <p:cNvSpPr txBox="1"/>
              <p:nvPr/>
            </p:nvSpPr>
            <p:spPr>
              <a:xfrm>
                <a:off x="14566391" y="2654059"/>
                <a:ext cx="4221948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s-ES" sz="3200" b="1" dirty="0">
                    <a:solidFill>
                      <a:schemeClr val="bg1"/>
                    </a:solidFill>
                    <a:latin typeface="Lato" panose="020F0502020204030203" pitchFamily="34" charset="77"/>
                  </a:rPr>
                  <a:t>Alimentación</a:t>
                </a:r>
              </a:p>
            </p:txBody>
          </p:sp>
        </p:grp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1CE1743-6D58-BF4B-8281-60C91F10F967}"/>
              </a:ext>
            </a:extLst>
          </p:cNvPr>
          <p:cNvGrpSpPr/>
          <p:nvPr/>
        </p:nvGrpSpPr>
        <p:grpSpPr>
          <a:xfrm>
            <a:off x="9761190" y="5045983"/>
            <a:ext cx="5610698" cy="1199195"/>
            <a:chOff x="13028361" y="7030519"/>
            <a:chExt cx="5610698" cy="1199195"/>
          </a:xfrm>
        </p:grpSpPr>
        <p:grpSp>
          <p:nvGrpSpPr>
            <p:cNvPr id="20" name="กลุ่ม 330">
              <a:extLst>
                <a:ext uri="{FF2B5EF4-FFF2-40B4-BE49-F238E27FC236}">
                  <a16:creationId xmlns:a16="http://schemas.microsoft.com/office/drawing/2014/main" id="{6A288003-11AC-6148-8E09-D3A59140F654}"/>
                </a:ext>
              </a:extLst>
            </p:cNvPr>
            <p:cNvGrpSpPr/>
            <p:nvPr/>
          </p:nvGrpSpPr>
          <p:grpSpPr>
            <a:xfrm>
              <a:off x="13028361" y="7030519"/>
              <a:ext cx="1268931" cy="1199195"/>
              <a:chOff x="11677350" y="2912536"/>
              <a:chExt cx="1617663" cy="1528762"/>
            </a:xfrm>
          </p:grpSpPr>
          <p:grpSp>
            <p:nvGrpSpPr>
              <p:cNvPr id="24" name="กลุ่ม 331">
                <a:extLst>
                  <a:ext uri="{FF2B5EF4-FFF2-40B4-BE49-F238E27FC236}">
                    <a16:creationId xmlns:a16="http://schemas.microsoft.com/office/drawing/2014/main" id="{47C1D3F3-D91A-774E-ACF9-BDBCD23D2D78}"/>
                  </a:ext>
                </a:extLst>
              </p:cNvPr>
              <p:cNvGrpSpPr/>
              <p:nvPr/>
            </p:nvGrpSpPr>
            <p:grpSpPr>
              <a:xfrm rot="3983525">
                <a:off x="11721801" y="2868085"/>
                <a:ext cx="1528762" cy="1617663"/>
                <a:chOff x="12827494" y="2271359"/>
                <a:chExt cx="1528762" cy="1617663"/>
              </a:xfrm>
            </p:grpSpPr>
            <p:sp>
              <p:nvSpPr>
                <p:cNvPr id="26" name="Freeform 29">
                  <a:extLst>
                    <a:ext uri="{FF2B5EF4-FFF2-40B4-BE49-F238E27FC236}">
                      <a16:creationId xmlns:a16="http://schemas.microsoft.com/office/drawing/2014/main" id="{20F1A814-F034-A949-A67F-86376B6707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494" y="2271359"/>
                  <a:ext cx="1528762" cy="1617663"/>
                </a:xfrm>
                <a:custGeom>
                  <a:avLst/>
                  <a:gdLst>
                    <a:gd name="T0" fmla="*/ 58 w 86"/>
                    <a:gd name="T1" fmla="*/ 8 h 91"/>
                    <a:gd name="T2" fmla="*/ 8 w 86"/>
                    <a:gd name="T3" fmla="*/ 28 h 91"/>
                    <a:gd name="T4" fmla="*/ 29 w 86"/>
                    <a:gd name="T5" fmla="*/ 77 h 91"/>
                    <a:gd name="T6" fmla="*/ 63 w 86"/>
                    <a:gd name="T7" fmla="*/ 91 h 91"/>
                    <a:gd name="T8" fmla="*/ 78 w 86"/>
                    <a:gd name="T9" fmla="*/ 57 h 91"/>
                    <a:gd name="T10" fmla="*/ 58 w 86"/>
                    <a:gd name="T11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91">
                      <a:moveTo>
                        <a:pt x="58" y="8"/>
                      </a:moveTo>
                      <a:cubicBezTo>
                        <a:pt x="38" y="0"/>
                        <a:pt x="16" y="9"/>
                        <a:pt x="8" y="28"/>
                      </a:cubicBezTo>
                      <a:cubicBezTo>
                        <a:pt x="0" y="47"/>
                        <a:pt x="10" y="69"/>
                        <a:pt x="29" y="77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78" y="57"/>
                        <a:pt x="78" y="57"/>
                        <a:pt x="78" y="57"/>
                      </a:cubicBezTo>
                      <a:cubicBezTo>
                        <a:pt x="86" y="37"/>
                        <a:pt x="77" y="15"/>
                        <a:pt x="58" y="8"/>
                      </a:cubicBezTo>
                      <a:close/>
                    </a:path>
                  </a:pathLst>
                </a:custGeom>
                <a:solidFill>
                  <a:srgbClr val="4D9D9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dirty="0"/>
                </a:p>
              </p:txBody>
            </p:sp>
            <p:sp>
              <p:nvSpPr>
                <p:cNvPr id="27" name="Freeform 30">
                  <a:extLst>
                    <a:ext uri="{FF2B5EF4-FFF2-40B4-BE49-F238E27FC236}">
                      <a16:creationId xmlns:a16="http://schemas.microsoft.com/office/drawing/2014/main" id="{FFD8DD1A-E2F2-A542-8972-2A4B88E02E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9269" y="2501547"/>
                  <a:ext cx="1066800" cy="1049338"/>
                </a:xfrm>
                <a:custGeom>
                  <a:avLst/>
                  <a:gdLst>
                    <a:gd name="T0" fmla="*/ 54 w 60"/>
                    <a:gd name="T1" fmla="*/ 39 h 59"/>
                    <a:gd name="T2" fmla="*/ 20 w 60"/>
                    <a:gd name="T3" fmla="*/ 53 h 59"/>
                    <a:gd name="T4" fmla="*/ 6 w 60"/>
                    <a:gd name="T5" fmla="*/ 19 h 59"/>
                    <a:gd name="T6" fmla="*/ 40 w 60"/>
                    <a:gd name="T7" fmla="*/ 5 h 59"/>
                    <a:gd name="T8" fmla="*/ 54 w 60"/>
                    <a:gd name="T9" fmla="*/ 3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9">
                      <a:moveTo>
                        <a:pt x="54" y="39"/>
                      </a:moveTo>
                      <a:cubicBezTo>
                        <a:pt x="49" y="53"/>
                        <a:pt x="33" y="59"/>
                        <a:pt x="20" y="53"/>
                      </a:cubicBezTo>
                      <a:cubicBezTo>
                        <a:pt x="7" y="48"/>
                        <a:pt x="0" y="33"/>
                        <a:pt x="6" y="19"/>
                      </a:cubicBezTo>
                      <a:cubicBezTo>
                        <a:pt x="12" y="6"/>
                        <a:pt x="27" y="0"/>
                        <a:pt x="40" y="5"/>
                      </a:cubicBezTo>
                      <a:cubicBezTo>
                        <a:pt x="53" y="11"/>
                        <a:pt x="60" y="26"/>
                        <a:pt x="54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  <p:sp>
            <p:nvSpPr>
              <p:cNvPr id="25" name="TextBox 332">
                <a:extLst>
                  <a:ext uri="{FF2B5EF4-FFF2-40B4-BE49-F238E27FC236}">
                    <a16:creationId xmlns:a16="http://schemas.microsoft.com/office/drawing/2014/main" id="{DA2CCA3F-445B-E44D-A55C-9334BB4F5AAC}"/>
                  </a:ext>
                </a:extLst>
              </p:cNvPr>
              <p:cNvSpPr txBox="1"/>
              <p:nvPr/>
            </p:nvSpPr>
            <p:spPr>
              <a:xfrm>
                <a:off x="12052260" y="3258935"/>
                <a:ext cx="967393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4D9D9E"/>
                    </a:solidFill>
                    <a:latin typeface="Lato Black" charset="0"/>
                    <a:ea typeface="Lato Black" charset="0"/>
                    <a:cs typeface="Lato Black" charset="0"/>
                  </a:rPr>
                  <a:t>2</a:t>
                </a:r>
                <a:endParaRPr lang="en-US" sz="2400" b="1" dirty="0">
                  <a:solidFill>
                    <a:srgbClr val="4D9D9E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BC0F9B5B-DB92-CD48-BF23-90ACE9ED46AA}"/>
                </a:ext>
              </a:extLst>
            </p:cNvPr>
            <p:cNvGrpSpPr/>
            <p:nvPr/>
          </p:nvGrpSpPr>
          <p:grpSpPr>
            <a:xfrm>
              <a:off x="14319059" y="7068592"/>
              <a:ext cx="4320000" cy="1096428"/>
              <a:chOff x="13807250" y="2380039"/>
              <a:chExt cx="5507239" cy="1397753"/>
            </a:xfrm>
          </p:grpSpPr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AE2E0408-44CB-4E43-BBA7-69441AF2C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7250" y="2380039"/>
                <a:ext cx="5507239" cy="1397753"/>
              </a:xfrm>
              <a:custGeom>
                <a:avLst/>
                <a:gdLst>
                  <a:gd name="T0" fmla="*/ 403 w 459"/>
                  <a:gd name="T1" fmla="*/ 0 h 114"/>
                  <a:gd name="T2" fmla="*/ 57 w 459"/>
                  <a:gd name="T3" fmla="*/ 0 h 114"/>
                  <a:gd name="T4" fmla="*/ 0 w 459"/>
                  <a:gd name="T5" fmla="*/ 57 h 114"/>
                  <a:gd name="T6" fmla="*/ 57 w 459"/>
                  <a:gd name="T7" fmla="*/ 114 h 114"/>
                  <a:gd name="T8" fmla="*/ 403 w 459"/>
                  <a:gd name="T9" fmla="*/ 114 h 114"/>
                  <a:gd name="T10" fmla="*/ 459 w 459"/>
                  <a:gd name="T11" fmla="*/ 57 h 114"/>
                  <a:gd name="T12" fmla="*/ 403 w 459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114">
                    <a:moveTo>
                      <a:pt x="403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5" y="0"/>
                      <a:pt x="0" y="26"/>
                      <a:pt x="0" y="57"/>
                    </a:cubicBezTo>
                    <a:cubicBezTo>
                      <a:pt x="0" y="89"/>
                      <a:pt x="25" y="114"/>
                      <a:pt x="57" y="114"/>
                    </a:cubicBezTo>
                    <a:cubicBezTo>
                      <a:pt x="403" y="114"/>
                      <a:pt x="403" y="114"/>
                      <a:pt x="403" y="114"/>
                    </a:cubicBezTo>
                    <a:cubicBezTo>
                      <a:pt x="434" y="114"/>
                      <a:pt x="459" y="89"/>
                      <a:pt x="459" y="57"/>
                    </a:cubicBezTo>
                    <a:cubicBezTo>
                      <a:pt x="459" y="26"/>
                      <a:pt x="434" y="0"/>
                      <a:pt x="403" y="0"/>
                    </a:cubicBezTo>
                    <a:close/>
                  </a:path>
                </a:pathLst>
              </a:custGeom>
              <a:solidFill>
                <a:srgbClr val="4D9D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dirty="0"/>
              </a:p>
            </p:txBody>
          </p:sp>
          <p:sp>
            <p:nvSpPr>
              <p:cNvPr id="23" name="TextBox 336">
                <a:extLst>
                  <a:ext uri="{FF2B5EF4-FFF2-40B4-BE49-F238E27FC236}">
                    <a16:creationId xmlns:a16="http://schemas.microsoft.com/office/drawing/2014/main" id="{A3BF4EDE-A513-F843-AF57-886BCA7B25CA}"/>
                  </a:ext>
                </a:extLst>
              </p:cNvPr>
              <p:cNvSpPr txBox="1"/>
              <p:nvPr/>
            </p:nvSpPr>
            <p:spPr>
              <a:xfrm>
                <a:off x="14559657" y="2719750"/>
                <a:ext cx="4221948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s-ES" sz="3200" b="1" dirty="0">
                    <a:solidFill>
                      <a:schemeClr val="bg1"/>
                    </a:solidFill>
                    <a:latin typeface="Lato" panose="020F0502020204030203" pitchFamily="34" charset="77"/>
                  </a:rPr>
                  <a:t>Espacio</a:t>
                </a:r>
              </a:p>
            </p:txBody>
          </p:sp>
        </p:grp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06DAC502-741D-224A-ACA0-9491AE9D4432}"/>
              </a:ext>
            </a:extLst>
          </p:cNvPr>
          <p:cNvGrpSpPr/>
          <p:nvPr/>
        </p:nvGrpSpPr>
        <p:grpSpPr>
          <a:xfrm>
            <a:off x="3123073" y="6856386"/>
            <a:ext cx="6192834" cy="1199195"/>
            <a:chOff x="13014504" y="8344549"/>
            <a:chExt cx="6192834" cy="1199195"/>
          </a:xfrm>
        </p:grpSpPr>
        <p:grpSp>
          <p:nvGrpSpPr>
            <p:cNvPr id="29" name="กลุ่ม 330">
              <a:extLst>
                <a:ext uri="{FF2B5EF4-FFF2-40B4-BE49-F238E27FC236}">
                  <a16:creationId xmlns:a16="http://schemas.microsoft.com/office/drawing/2014/main" id="{55D95CDE-B9AF-E14E-8911-9A1464AFBB56}"/>
                </a:ext>
              </a:extLst>
            </p:cNvPr>
            <p:cNvGrpSpPr/>
            <p:nvPr/>
          </p:nvGrpSpPr>
          <p:grpSpPr>
            <a:xfrm>
              <a:off x="13014504" y="8344549"/>
              <a:ext cx="1268931" cy="1199195"/>
              <a:chOff x="11677350" y="2912536"/>
              <a:chExt cx="1617663" cy="1528762"/>
            </a:xfrm>
          </p:grpSpPr>
          <p:grpSp>
            <p:nvGrpSpPr>
              <p:cNvPr id="33" name="กลุ่ม 331">
                <a:extLst>
                  <a:ext uri="{FF2B5EF4-FFF2-40B4-BE49-F238E27FC236}">
                    <a16:creationId xmlns:a16="http://schemas.microsoft.com/office/drawing/2014/main" id="{7410F68A-4F51-BF44-8B10-B83FEA1EC319}"/>
                  </a:ext>
                </a:extLst>
              </p:cNvPr>
              <p:cNvGrpSpPr/>
              <p:nvPr/>
            </p:nvGrpSpPr>
            <p:grpSpPr>
              <a:xfrm rot="3983525">
                <a:off x="11721801" y="2868085"/>
                <a:ext cx="1528762" cy="1617663"/>
                <a:chOff x="12827494" y="2271359"/>
                <a:chExt cx="1528762" cy="1617663"/>
              </a:xfrm>
            </p:grpSpPr>
            <p:sp>
              <p:nvSpPr>
                <p:cNvPr id="35" name="Freeform 29">
                  <a:extLst>
                    <a:ext uri="{FF2B5EF4-FFF2-40B4-BE49-F238E27FC236}">
                      <a16:creationId xmlns:a16="http://schemas.microsoft.com/office/drawing/2014/main" id="{A57CBBCD-BA61-934C-ACA3-CC441DDB15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494" y="2271359"/>
                  <a:ext cx="1528762" cy="1617663"/>
                </a:xfrm>
                <a:custGeom>
                  <a:avLst/>
                  <a:gdLst>
                    <a:gd name="T0" fmla="*/ 58 w 86"/>
                    <a:gd name="T1" fmla="*/ 8 h 91"/>
                    <a:gd name="T2" fmla="*/ 8 w 86"/>
                    <a:gd name="T3" fmla="*/ 28 h 91"/>
                    <a:gd name="T4" fmla="*/ 29 w 86"/>
                    <a:gd name="T5" fmla="*/ 77 h 91"/>
                    <a:gd name="T6" fmla="*/ 63 w 86"/>
                    <a:gd name="T7" fmla="*/ 91 h 91"/>
                    <a:gd name="T8" fmla="*/ 78 w 86"/>
                    <a:gd name="T9" fmla="*/ 57 h 91"/>
                    <a:gd name="T10" fmla="*/ 58 w 86"/>
                    <a:gd name="T11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91">
                      <a:moveTo>
                        <a:pt x="58" y="8"/>
                      </a:moveTo>
                      <a:cubicBezTo>
                        <a:pt x="38" y="0"/>
                        <a:pt x="16" y="9"/>
                        <a:pt x="8" y="28"/>
                      </a:cubicBezTo>
                      <a:cubicBezTo>
                        <a:pt x="0" y="47"/>
                        <a:pt x="10" y="69"/>
                        <a:pt x="29" y="77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78" y="57"/>
                        <a:pt x="78" y="57"/>
                        <a:pt x="78" y="57"/>
                      </a:cubicBezTo>
                      <a:cubicBezTo>
                        <a:pt x="86" y="37"/>
                        <a:pt x="77" y="15"/>
                        <a:pt x="58" y="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dirty="0"/>
                </a:p>
              </p:txBody>
            </p:sp>
            <p:sp>
              <p:nvSpPr>
                <p:cNvPr id="36" name="Freeform 30">
                  <a:extLst>
                    <a:ext uri="{FF2B5EF4-FFF2-40B4-BE49-F238E27FC236}">
                      <a16:creationId xmlns:a16="http://schemas.microsoft.com/office/drawing/2014/main" id="{FC13A5F0-76AE-084F-818F-552D479D93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9269" y="2501547"/>
                  <a:ext cx="1066800" cy="1049338"/>
                </a:xfrm>
                <a:custGeom>
                  <a:avLst/>
                  <a:gdLst>
                    <a:gd name="T0" fmla="*/ 54 w 60"/>
                    <a:gd name="T1" fmla="*/ 39 h 59"/>
                    <a:gd name="T2" fmla="*/ 20 w 60"/>
                    <a:gd name="T3" fmla="*/ 53 h 59"/>
                    <a:gd name="T4" fmla="*/ 6 w 60"/>
                    <a:gd name="T5" fmla="*/ 19 h 59"/>
                    <a:gd name="T6" fmla="*/ 40 w 60"/>
                    <a:gd name="T7" fmla="*/ 5 h 59"/>
                    <a:gd name="T8" fmla="*/ 54 w 60"/>
                    <a:gd name="T9" fmla="*/ 3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9">
                      <a:moveTo>
                        <a:pt x="54" y="39"/>
                      </a:moveTo>
                      <a:cubicBezTo>
                        <a:pt x="49" y="53"/>
                        <a:pt x="33" y="59"/>
                        <a:pt x="20" y="53"/>
                      </a:cubicBezTo>
                      <a:cubicBezTo>
                        <a:pt x="7" y="48"/>
                        <a:pt x="0" y="33"/>
                        <a:pt x="6" y="19"/>
                      </a:cubicBezTo>
                      <a:cubicBezTo>
                        <a:pt x="12" y="6"/>
                        <a:pt x="27" y="0"/>
                        <a:pt x="40" y="5"/>
                      </a:cubicBezTo>
                      <a:cubicBezTo>
                        <a:pt x="53" y="11"/>
                        <a:pt x="60" y="26"/>
                        <a:pt x="54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  <p:sp>
            <p:nvSpPr>
              <p:cNvPr id="34" name="TextBox 332">
                <a:extLst>
                  <a:ext uri="{FF2B5EF4-FFF2-40B4-BE49-F238E27FC236}">
                    <a16:creationId xmlns:a16="http://schemas.microsoft.com/office/drawing/2014/main" id="{52781695-BB9E-3A4C-AF35-01E68E4E0526}"/>
                  </a:ext>
                </a:extLst>
              </p:cNvPr>
              <p:cNvSpPr txBox="1"/>
              <p:nvPr/>
            </p:nvSpPr>
            <p:spPr>
              <a:xfrm>
                <a:off x="12052260" y="3258935"/>
                <a:ext cx="967393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accent2"/>
                    </a:solidFill>
                    <a:latin typeface="Lato Black" charset="0"/>
                    <a:ea typeface="Lato Black" charset="0"/>
                    <a:cs typeface="Lato Black" charset="0"/>
                  </a:rPr>
                  <a:t>3</a:t>
                </a:r>
                <a:endParaRPr lang="en-US" sz="2400" b="1" dirty="0">
                  <a:solidFill>
                    <a:schemeClr val="accent2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3E64533E-37F1-2145-88C5-B1AD4C46CDC5}"/>
                </a:ext>
              </a:extLst>
            </p:cNvPr>
            <p:cNvGrpSpPr/>
            <p:nvPr/>
          </p:nvGrpSpPr>
          <p:grpSpPr>
            <a:xfrm>
              <a:off x="14305202" y="8382622"/>
              <a:ext cx="4902136" cy="1096428"/>
              <a:chOff x="13807250" y="2380039"/>
              <a:chExt cx="6249360" cy="1397753"/>
            </a:xfrm>
          </p:grpSpPr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8936CA81-6FF9-204B-A534-17473E73B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7250" y="2380039"/>
                <a:ext cx="5507239" cy="1397753"/>
              </a:xfrm>
              <a:custGeom>
                <a:avLst/>
                <a:gdLst>
                  <a:gd name="T0" fmla="*/ 403 w 459"/>
                  <a:gd name="T1" fmla="*/ 0 h 114"/>
                  <a:gd name="T2" fmla="*/ 57 w 459"/>
                  <a:gd name="T3" fmla="*/ 0 h 114"/>
                  <a:gd name="T4" fmla="*/ 0 w 459"/>
                  <a:gd name="T5" fmla="*/ 57 h 114"/>
                  <a:gd name="T6" fmla="*/ 57 w 459"/>
                  <a:gd name="T7" fmla="*/ 114 h 114"/>
                  <a:gd name="T8" fmla="*/ 403 w 459"/>
                  <a:gd name="T9" fmla="*/ 114 h 114"/>
                  <a:gd name="T10" fmla="*/ 459 w 459"/>
                  <a:gd name="T11" fmla="*/ 57 h 114"/>
                  <a:gd name="T12" fmla="*/ 403 w 459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114">
                    <a:moveTo>
                      <a:pt x="403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5" y="0"/>
                      <a:pt x="0" y="26"/>
                      <a:pt x="0" y="57"/>
                    </a:cubicBezTo>
                    <a:cubicBezTo>
                      <a:pt x="0" y="89"/>
                      <a:pt x="25" y="114"/>
                      <a:pt x="57" y="114"/>
                    </a:cubicBezTo>
                    <a:cubicBezTo>
                      <a:pt x="403" y="114"/>
                      <a:pt x="403" y="114"/>
                      <a:pt x="403" y="114"/>
                    </a:cubicBezTo>
                    <a:cubicBezTo>
                      <a:pt x="434" y="114"/>
                      <a:pt x="459" y="89"/>
                      <a:pt x="459" y="57"/>
                    </a:cubicBezTo>
                    <a:cubicBezTo>
                      <a:pt x="459" y="26"/>
                      <a:pt x="434" y="0"/>
                      <a:pt x="4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dirty="0"/>
              </a:p>
            </p:txBody>
          </p:sp>
          <p:sp>
            <p:nvSpPr>
              <p:cNvPr id="32" name="TextBox 336">
                <a:extLst>
                  <a:ext uri="{FF2B5EF4-FFF2-40B4-BE49-F238E27FC236}">
                    <a16:creationId xmlns:a16="http://schemas.microsoft.com/office/drawing/2014/main" id="{A5506C39-97EE-5B43-BEA0-AEB6A0F1CC34}"/>
                  </a:ext>
                </a:extLst>
              </p:cNvPr>
              <p:cNvSpPr txBox="1"/>
              <p:nvPr/>
            </p:nvSpPr>
            <p:spPr>
              <a:xfrm>
                <a:off x="14411347" y="2700869"/>
                <a:ext cx="5645263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s-ES" sz="3200" b="1" dirty="0">
                    <a:solidFill>
                      <a:schemeClr val="bg1"/>
                    </a:solidFill>
                    <a:latin typeface="Lato" panose="020F0502020204030203" pitchFamily="34" charset="77"/>
                  </a:rPr>
                  <a:t>Refugio</a:t>
                </a:r>
              </a:p>
            </p:txBody>
          </p:sp>
        </p:grp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4C89E52-E14B-D544-AC6A-8B063EA589FB}"/>
              </a:ext>
            </a:extLst>
          </p:cNvPr>
          <p:cNvGrpSpPr/>
          <p:nvPr/>
        </p:nvGrpSpPr>
        <p:grpSpPr>
          <a:xfrm>
            <a:off x="9982963" y="7544091"/>
            <a:ext cx="5943188" cy="1199195"/>
            <a:chOff x="12925753" y="9765892"/>
            <a:chExt cx="5943188" cy="1199195"/>
          </a:xfrm>
        </p:grpSpPr>
        <p:grpSp>
          <p:nvGrpSpPr>
            <p:cNvPr id="38" name="กลุ่ม 330">
              <a:extLst>
                <a:ext uri="{FF2B5EF4-FFF2-40B4-BE49-F238E27FC236}">
                  <a16:creationId xmlns:a16="http://schemas.microsoft.com/office/drawing/2014/main" id="{891155DA-2003-3B41-8068-E2192E8BF0AA}"/>
                </a:ext>
              </a:extLst>
            </p:cNvPr>
            <p:cNvGrpSpPr/>
            <p:nvPr/>
          </p:nvGrpSpPr>
          <p:grpSpPr>
            <a:xfrm>
              <a:off x="12925753" y="9765892"/>
              <a:ext cx="1268931" cy="1199195"/>
              <a:chOff x="11677350" y="2912536"/>
              <a:chExt cx="1617663" cy="1528762"/>
            </a:xfrm>
          </p:grpSpPr>
          <p:grpSp>
            <p:nvGrpSpPr>
              <p:cNvPr id="42" name="กลุ่ม 331">
                <a:extLst>
                  <a:ext uri="{FF2B5EF4-FFF2-40B4-BE49-F238E27FC236}">
                    <a16:creationId xmlns:a16="http://schemas.microsoft.com/office/drawing/2014/main" id="{1F292029-6618-264D-A9D8-8173D6D0246B}"/>
                  </a:ext>
                </a:extLst>
              </p:cNvPr>
              <p:cNvGrpSpPr/>
              <p:nvPr/>
            </p:nvGrpSpPr>
            <p:grpSpPr>
              <a:xfrm rot="3983525">
                <a:off x="11721801" y="2868085"/>
                <a:ext cx="1528762" cy="1617663"/>
                <a:chOff x="12827494" y="2271359"/>
                <a:chExt cx="1528762" cy="1617663"/>
              </a:xfrm>
            </p:grpSpPr>
            <p:sp>
              <p:nvSpPr>
                <p:cNvPr id="44" name="Freeform 29">
                  <a:extLst>
                    <a:ext uri="{FF2B5EF4-FFF2-40B4-BE49-F238E27FC236}">
                      <a16:creationId xmlns:a16="http://schemas.microsoft.com/office/drawing/2014/main" id="{753542F3-ED92-ED49-9EDD-EAA1C9EA4B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494" y="2271359"/>
                  <a:ext cx="1528762" cy="1617663"/>
                </a:xfrm>
                <a:custGeom>
                  <a:avLst/>
                  <a:gdLst>
                    <a:gd name="T0" fmla="*/ 58 w 86"/>
                    <a:gd name="T1" fmla="*/ 8 h 91"/>
                    <a:gd name="T2" fmla="*/ 8 w 86"/>
                    <a:gd name="T3" fmla="*/ 28 h 91"/>
                    <a:gd name="T4" fmla="*/ 29 w 86"/>
                    <a:gd name="T5" fmla="*/ 77 h 91"/>
                    <a:gd name="T6" fmla="*/ 63 w 86"/>
                    <a:gd name="T7" fmla="*/ 91 h 91"/>
                    <a:gd name="T8" fmla="*/ 78 w 86"/>
                    <a:gd name="T9" fmla="*/ 57 h 91"/>
                    <a:gd name="T10" fmla="*/ 58 w 86"/>
                    <a:gd name="T11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91">
                      <a:moveTo>
                        <a:pt x="58" y="8"/>
                      </a:moveTo>
                      <a:cubicBezTo>
                        <a:pt x="38" y="0"/>
                        <a:pt x="16" y="9"/>
                        <a:pt x="8" y="28"/>
                      </a:cubicBezTo>
                      <a:cubicBezTo>
                        <a:pt x="0" y="47"/>
                        <a:pt x="10" y="69"/>
                        <a:pt x="29" y="77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78" y="57"/>
                        <a:pt x="78" y="57"/>
                        <a:pt x="78" y="57"/>
                      </a:cubicBezTo>
                      <a:cubicBezTo>
                        <a:pt x="86" y="37"/>
                        <a:pt x="77" y="15"/>
                        <a:pt x="58" y="8"/>
                      </a:cubicBezTo>
                      <a:close/>
                    </a:path>
                  </a:pathLst>
                </a:custGeom>
                <a:solidFill>
                  <a:srgbClr val="E85D6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dirty="0"/>
                </a:p>
              </p:txBody>
            </p:sp>
            <p:sp>
              <p:nvSpPr>
                <p:cNvPr id="45" name="Freeform 30">
                  <a:extLst>
                    <a:ext uri="{FF2B5EF4-FFF2-40B4-BE49-F238E27FC236}">
                      <a16:creationId xmlns:a16="http://schemas.microsoft.com/office/drawing/2014/main" id="{E4FC2ECC-DB04-C749-8254-178A906296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9269" y="2501547"/>
                  <a:ext cx="1066800" cy="1049338"/>
                </a:xfrm>
                <a:custGeom>
                  <a:avLst/>
                  <a:gdLst>
                    <a:gd name="T0" fmla="*/ 54 w 60"/>
                    <a:gd name="T1" fmla="*/ 39 h 59"/>
                    <a:gd name="T2" fmla="*/ 20 w 60"/>
                    <a:gd name="T3" fmla="*/ 53 h 59"/>
                    <a:gd name="T4" fmla="*/ 6 w 60"/>
                    <a:gd name="T5" fmla="*/ 19 h 59"/>
                    <a:gd name="T6" fmla="*/ 40 w 60"/>
                    <a:gd name="T7" fmla="*/ 5 h 59"/>
                    <a:gd name="T8" fmla="*/ 54 w 60"/>
                    <a:gd name="T9" fmla="*/ 3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9">
                      <a:moveTo>
                        <a:pt x="54" y="39"/>
                      </a:moveTo>
                      <a:cubicBezTo>
                        <a:pt x="49" y="53"/>
                        <a:pt x="33" y="59"/>
                        <a:pt x="20" y="53"/>
                      </a:cubicBezTo>
                      <a:cubicBezTo>
                        <a:pt x="7" y="48"/>
                        <a:pt x="0" y="33"/>
                        <a:pt x="6" y="19"/>
                      </a:cubicBezTo>
                      <a:cubicBezTo>
                        <a:pt x="12" y="6"/>
                        <a:pt x="27" y="0"/>
                        <a:pt x="40" y="5"/>
                      </a:cubicBezTo>
                      <a:cubicBezTo>
                        <a:pt x="53" y="11"/>
                        <a:pt x="60" y="26"/>
                        <a:pt x="54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  <p:sp>
            <p:nvSpPr>
              <p:cNvPr id="43" name="TextBox 332">
                <a:extLst>
                  <a:ext uri="{FF2B5EF4-FFF2-40B4-BE49-F238E27FC236}">
                    <a16:creationId xmlns:a16="http://schemas.microsoft.com/office/drawing/2014/main" id="{BF563D2A-40A3-F144-BE2A-9DE6AD80BD87}"/>
                  </a:ext>
                </a:extLst>
              </p:cNvPr>
              <p:cNvSpPr txBox="1"/>
              <p:nvPr/>
            </p:nvSpPr>
            <p:spPr>
              <a:xfrm>
                <a:off x="12052260" y="3258935"/>
                <a:ext cx="967393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E85D60"/>
                    </a:solidFill>
                    <a:latin typeface="Lato Black" charset="0"/>
                    <a:ea typeface="Lato Black" charset="0"/>
                    <a:cs typeface="Lato Black" charset="0"/>
                  </a:rPr>
                  <a:t>4</a:t>
                </a:r>
                <a:endParaRPr lang="en-US" sz="2400" b="1" dirty="0">
                  <a:solidFill>
                    <a:srgbClr val="E85D60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30BB8FE2-5CD0-8745-BF6B-882C6E8359E4}"/>
                </a:ext>
              </a:extLst>
            </p:cNvPr>
            <p:cNvGrpSpPr/>
            <p:nvPr/>
          </p:nvGrpSpPr>
          <p:grpSpPr>
            <a:xfrm>
              <a:off x="14216451" y="9803965"/>
              <a:ext cx="4652490" cy="1096428"/>
              <a:chOff x="13807250" y="2380039"/>
              <a:chExt cx="5931105" cy="1397753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B20EC02C-36AB-D042-93D5-C9B67DAC7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7250" y="2380039"/>
                <a:ext cx="5507239" cy="1397753"/>
              </a:xfrm>
              <a:custGeom>
                <a:avLst/>
                <a:gdLst>
                  <a:gd name="T0" fmla="*/ 403 w 459"/>
                  <a:gd name="T1" fmla="*/ 0 h 114"/>
                  <a:gd name="T2" fmla="*/ 57 w 459"/>
                  <a:gd name="T3" fmla="*/ 0 h 114"/>
                  <a:gd name="T4" fmla="*/ 0 w 459"/>
                  <a:gd name="T5" fmla="*/ 57 h 114"/>
                  <a:gd name="T6" fmla="*/ 57 w 459"/>
                  <a:gd name="T7" fmla="*/ 114 h 114"/>
                  <a:gd name="T8" fmla="*/ 403 w 459"/>
                  <a:gd name="T9" fmla="*/ 114 h 114"/>
                  <a:gd name="T10" fmla="*/ 459 w 459"/>
                  <a:gd name="T11" fmla="*/ 57 h 114"/>
                  <a:gd name="T12" fmla="*/ 403 w 459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114">
                    <a:moveTo>
                      <a:pt x="403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5" y="0"/>
                      <a:pt x="0" y="26"/>
                      <a:pt x="0" y="57"/>
                    </a:cubicBezTo>
                    <a:cubicBezTo>
                      <a:pt x="0" y="89"/>
                      <a:pt x="25" y="114"/>
                      <a:pt x="57" y="114"/>
                    </a:cubicBezTo>
                    <a:cubicBezTo>
                      <a:pt x="403" y="114"/>
                      <a:pt x="403" y="114"/>
                      <a:pt x="403" y="114"/>
                    </a:cubicBezTo>
                    <a:cubicBezTo>
                      <a:pt x="434" y="114"/>
                      <a:pt x="459" y="89"/>
                      <a:pt x="459" y="57"/>
                    </a:cubicBezTo>
                    <a:cubicBezTo>
                      <a:pt x="459" y="26"/>
                      <a:pt x="434" y="0"/>
                      <a:pt x="403" y="0"/>
                    </a:cubicBezTo>
                    <a:close/>
                  </a:path>
                </a:pathLst>
              </a:custGeom>
              <a:solidFill>
                <a:srgbClr val="E85D6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dirty="0"/>
              </a:p>
            </p:txBody>
          </p:sp>
          <p:sp>
            <p:nvSpPr>
              <p:cNvPr id="41" name="TextBox 336">
                <a:extLst>
                  <a:ext uri="{FF2B5EF4-FFF2-40B4-BE49-F238E27FC236}">
                    <a16:creationId xmlns:a16="http://schemas.microsoft.com/office/drawing/2014/main" id="{B0686D16-FEE8-5149-8C23-2F2689AAC4D9}"/>
                  </a:ext>
                </a:extLst>
              </p:cNvPr>
              <p:cNvSpPr txBox="1"/>
              <p:nvPr/>
            </p:nvSpPr>
            <p:spPr>
              <a:xfrm>
                <a:off x="14574004" y="2672992"/>
                <a:ext cx="5164351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s-ES" sz="3200" b="1" dirty="0">
                    <a:solidFill>
                      <a:schemeClr val="bg1"/>
                    </a:solidFill>
                    <a:latin typeface="Lato" panose="020F0502020204030203" pitchFamily="34" charset="77"/>
                  </a:rPr>
                  <a:t>Aseo diario</a:t>
                </a:r>
              </a:p>
            </p:txBody>
          </p:sp>
        </p:grp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390D267C-3EC6-FB4A-90EF-74D7D5579884}"/>
              </a:ext>
            </a:extLst>
          </p:cNvPr>
          <p:cNvGrpSpPr/>
          <p:nvPr/>
        </p:nvGrpSpPr>
        <p:grpSpPr>
          <a:xfrm>
            <a:off x="5803181" y="10869207"/>
            <a:ext cx="5610698" cy="1199195"/>
            <a:chOff x="12864726" y="11066965"/>
            <a:chExt cx="5610698" cy="1199195"/>
          </a:xfrm>
        </p:grpSpPr>
        <p:grpSp>
          <p:nvGrpSpPr>
            <p:cNvPr id="47" name="กลุ่ม 330">
              <a:extLst>
                <a:ext uri="{FF2B5EF4-FFF2-40B4-BE49-F238E27FC236}">
                  <a16:creationId xmlns:a16="http://schemas.microsoft.com/office/drawing/2014/main" id="{8B12D411-411C-714E-B34B-2B84757D89A9}"/>
                </a:ext>
              </a:extLst>
            </p:cNvPr>
            <p:cNvGrpSpPr/>
            <p:nvPr/>
          </p:nvGrpSpPr>
          <p:grpSpPr>
            <a:xfrm>
              <a:off x="12864726" y="11066965"/>
              <a:ext cx="1268931" cy="1199195"/>
              <a:chOff x="11677350" y="2912536"/>
              <a:chExt cx="1617663" cy="1528762"/>
            </a:xfrm>
          </p:grpSpPr>
          <p:grpSp>
            <p:nvGrpSpPr>
              <p:cNvPr id="51" name="กลุ่ม 331">
                <a:extLst>
                  <a:ext uri="{FF2B5EF4-FFF2-40B4-BE49-F238E27FC236}">
                    <a16:creationId xmlns:a16="http://schemas.microsoft.com/office/drawing/2014/main" id="{A83C669B-2234-8047-8799-089F88C70DC3}"/>
                  </a:ext>
                </a:extLst>
              </p:cNvPr>
              <p:cNvGrpSpPr/>
              <p:nvPr/>
            </p:nvGrpSpPr>
            <p:grpSpPr>
              <a:xfrm rot="3983525">
                <a:off x="11721801" y="2868085"/>
                <a:ext cx="1528762" cy="1617663"/>
                <a:chOff x="12827494" y="2271359"/>
                <a:chExt cx="1528762" cy="1617663"/>
              </a:xfrm>
            </p:grpSpPr>
            <p:sp>
              <p:nvSpPr>
                <p:cNvPr id="53" name="Freeform 29">
                  <a:extLst>
                    <a:ext uri="{FF2B5EF4-FFF2-40B4-BE49-F238E27FC236}">
                      <a16:creationId xmlns:a16="http://schemas.microsoft.com/office/drawing/2014/main" id="{971E2A97-BEA5-134E-8F87-FAD25F01F1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494" y="2271359"/>
                  <a:ext cx="1528762" cy="1617663"/>
                </a:xfrm>
                <a:custGeom>
                  <a:avLst/>
                  <a:gdLst>
                    <a:gd name="T0" fmla="*/ 58 w 86"/>
                    <a:gd name="T1" fmla="*/ 8 h 91"/>
                    <a:gd name="T2" fmla="*/ 8 w 86"/>
                    <a:gd name="T3" fmla="*/ 28 h 91"/>
                    <a:gd name="T4" fmla="*/ 29 w 86"/>
                    <a:gd name="T5" fmla="*/ 77 h 91"/>
                    <a:gd name="T6" fmla="*/ 63 w 86"/>
                    <a:gd name="T7" fmla="*/ 91 h 91"/>
                    <a:gd name="T8" fmla="*/ 78 w 86"/>
                    <a:gd name="T9" fmla="*/ 57 h 91"/>
                    <a:gd name="T10" fmla="*/ 58 w 86"/>
                    <a:gd name="T11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91">
                      <a:moveTo>
                        <a:pt x="58" y="8"/>
                      </a:moveTo>
                      <a:cubicBezTo>
                        <a:pt x="38" y="0"/>
                        <a:pt x="16" y="9"/>
                        <a:pt x="8" y="28"/>
                      </a:cubicBezTo>
                      <a:cubicBezTo>
                        <a:pt x="0" y="47"/>
                        <a:pt x="10" y="69"/>
                        <a:pt x="29" y="77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78" y="57"/>
                        <a:pt x="78" y="57"/>
                        <a:pt x="78" y="57"/>
                      </a:cubicBezTo>
                      <a:cubicBezTo>
                        <a:pt x="86" y="37"/>
                        <a:pt x="77" y="15"/>
                        <a:pt x="58" y="8"/>
                      </a:cubicBezTo>
                      <a:close/>
                    </a:path>
                  </a:pathLst>
                </a:custGeom>
                <a:solidFill>
                  <a:srgbClr val="2264A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dirty="0">
                    <a:solidFill>
                      <a:srgbClr val="2264AF"/>
                    </a:solidFill>
                  </a:endParaRPr>
                </a:p>
              </p:txBody>
            </p:sp>
            <p:sp>
              <p:nvSpPr>
                <p:cNvPr id="54" name="Freeform 30">
                  <a:extLst>
                    <a:ext uri="{FF2B5EF4-FFF2-40B4-BE49-F238E27FC236}">
                      <a16:creationId xmlns:a16="http://schemas.microsoft.com/office/drawing/2014/main" id="{938411DE-DC45-B24C-ACC6-197BB7F319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9269" y="2501547"/>
                  <a:ext cx="1066800" cy="1049338"/>
                </a:xfrm>
                <a:custGeom>
                  <a:avLst/>
                  <a:gdLst>
                    <a:gd name="T0" fmla="*/ 54 w 60"/>
                    <a:gd name="T1" fmla="*/ 39 h 59"/>
                    <a:gd name="T2" fmla="*/ 20 w 60"/>
                    <a:gd name="T3" fmla="*/ 53 h 59"/>
                    <a:gd name="T4" fmla="*/ 6 w 60"/>
                    <a:gd name="T5" fmla="*/ 19 h 59"/>
                    <a:gd name="T6" fmla="*/ 40 w 60"/>
                    <a:gd name="T7" fmla="*/ 5 h 59"/>
                    <a:gd name="T8" fmla="*/ 54 w 60"/>
                    <a:gd name="T9" fmla="*/ 3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9">
                      <a:moveTo>
                        <a:pt x="54" y="39"/>
                      </a:moveTo>
                      <a:cubicBezTo>
                        <a:pt x="49" y="53"/>
                        <a:pt x="33" y="59"/>
                        <a:pt x="20" y="53"/>
                      </a:cubicBezTo>
                      <a:cubicBezTo>
                        <a:pt x="7" y="48"/>
                        <a:pt x="0" y="33"/>
                        <a:pt x="6" y="19"/>
                      </a:cubicBezTo>
                      <a:cubicBezTo>
                        <a:pt x="12" y="6"/>
                        <a:pt x="27" y="0"/>
                        <a:pt x="40" y="5"/>
                      </a:cubicBezTo>
                      <a:cubicBezTo>
                        <a:pt x="53" y="11"/>
                        <a:pt x="60" y="26"/>
                        <a:pt x="54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  <p:sp>
            <p:nvSpPr>
              <p:cNvPr id="52" name="TextBox 332">
                <a:extLst>
                  <a:ext uri="{FF2B5EF4-FFF2-40B4-BE49-F238E27FC236}">
                    <a16:creationId xmlns:a16="http://schemas.microsoft.com/office/drawing/2014/main" id="{5FFE172C-9E8A-974A-B6F3-D55CB369ABC2}"/>
                  </a:ext>
                </a:extLst>
              </p:cNvPr>
              <p:cNvSpPr txBox="1"/>
              <p:nvPr/>
            </p:nvSpPr>
            <p:spPr>
              <a:xfrm>
                <a:off x="12052260" y="3258935"/>
                <a:ext cx="967393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2264AF"/>
                    </a:solidFill>
                    <a:latin typeface="Lato Black" charset="0"/>
                    <a:ea typeface="Lato Black" charset="0"/>
                    <a:cs typeface="Lato Black" charset="0"/>
                  </a:rPr>
                  <a:t>5</a:t>
                </a:r>
                <a:endParaRPr lang="en-US" sz="2400" b="1" dirty="0">
                  <a:solidFill>
                    <a:srgbClr val="2264AF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4BC9A4DB-FD98-2A4B-9BC3-8132EAECA7A7}"/>
                </a:ext>
              </a:extLst>
            </p:cNvPr>
            <p:cNvGrpSpPr/>
            <p:nvPr/>
          </p:nvGrpSpPr>
          <p:grpSpPr>
            <a:xfrm>
              <a:off x="14155424" y="11105038"/>
              <a:ext cx="4320000" cy="1096428"/>
              <a:chOff x="13807250" y="2380039"/>
              <a:chExt cx="5507239" cy="1397753"/>
            </a:xfrm>
            <a:solidFill>
              <a:srgbClr val="2264AF"/>
            </a:solidFill>
          </p:grpSpPr>
          <p:sp>
            <p:nvSpPr>
              <p:cNvPr id="49" name="Freeform 6">
                <a:extLst>
                  <a:ext uri="{FF2B5EF4-FFF2-40B4-BE49-F238E27FC236}">
                    <a16:creationId xmlns:a16="http://schemas.microsoft.com/office/drawing/2014/main" id="{1BE5518D-54F6-EB42-AE07-B0F3B7C3F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7250" y="2380039"/>
                <a:ext cx="5507239" cy="1397753"/>
              </a:xfrm>
              <a:custGeom>
                <a:avLst/>
                <a:gdLst>
                  <a:gd name="T0" fmla="*/ 403 w 459"/>
                  <a:gd name="T1" fmla="*/ 0 h 114"/>
                  <a:gd name="T2" fmla="*/ 57 w 459"/>
                  <a:gd name="T3" fmla="*/ 0 h 114"/>
                  <a:gd name="T4" fmla="*/ 0 w 459"/>
                  <a:gd name="T5" fmla="*/ 57 h 114"/>
                  <a:gd name="T6" fmla="*/ 57 w 459"/>
                  <a:gd name="T7" fmla="*/ 114 h 114"/>
                  <a:gd name="T8" fmla="*/ 403 w 459"/>
                  <a:gd name="T9" fmla="*/ 114 h 114"/>
                  <a:gd name="T10" fmla="*/ 459 w 459"/>
                  <a:gd name="T11" fmla="*/ 57 h 114"/>
                  <a:gd name="T12" fmla="*/ 403 w 459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114">
                    <a:moveTo>
                      <a:pt x="403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5" y="0"/>
                      <a:pt x="0" y="26"/>
                      <a:pt x="0" y="57"/>
                    </a:cubicBezTo>
                    <a:cubicBezTo>
                      <a:pt x="0" y="89"/>
                      <a:pt x="25" y="114"/>
                      <a:pt x="57" y="114"/>
                    </a:cubicBezTo>
                    <a:cubicBezTo>
                      <a:pt x="403" y="114"/>
                      <a:pt x="403" y="114"/>
                      <a:pt x="403" y="114"/>
                    </a:cubicBezTo>
                    <a:cubicBezTo>
                      <a:pt x="434" y="114"/>
                      <a:pt x="459" y="89"/>
                      <a:pt x="459" y="57"/>
                    </a:cubicBezTo>
                    <a:cubicBezTo>
                      <a:pt x="459" y="26"/>
                      <a:pt x="434" y="0"/>
                      <a:pt x="40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dirty="0"/>
              </a:p>
            </p:txBody>
          </p:sp>
          <p:sp>
            <p:nvSpPr>
              <p:cNvPr id="50" name="TextBox 336">
                <a:extLst>
                  <a:ext uri="{FF2B5EF4-FFF2-40B4-BE49-F238E27FC236}">
                    <a16:creationId xmlns:a16="http://schemas.microsoft.com/office/drawing/2014/main" id="{571AA4DA-D446-6341-9972-74F4D2BBB2F6}"/>
                  </a:ext>
                </a:extLst>
              </p:cNvPr>
              <p:cNvSpPr txBox="1"/>
              <p:nvPr/>
            </p:nvSpPr>
            <p:spPr>
              <a:xfrm>
                <a:off x="14710251" y="2703266"/>
                <a:ext cx="4221948" cy="745485"/>
              </a:xfrm>
              <a:prstGeom prst="rect">
                <a:avLst/>
              </a:prstGeom>
              <a:grp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s-ES" sz="3200" b="1" dirty="0">
                    <a:solidFill>
                      <a:schemeClr val="bg1"/>
                    </a:solidFill>
                    <a:latin typeface="Lato" panose="020F0502020204030203" pitchFamily="34" charset="77"/>
                  </a:rPr>
                  <a:t>Ejercicio </a:t>
                </a:r>
              </a:p>
            </p:txBody>
          </p:sp>
        </p:grp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3F2A1303-FC61-4842-8339-F527EF9EC881}"/>
              </a:ext>
            </a:extLst>
          </p:cNvPr>
          <p:cNvGrpSpPr/>
          <p:nvPr/>
        </p:nvGrpSpPr>
        <p:grpSpPr>
          <a:xfrm>
            <a:off x="13024236" y="11000325"/>
            <a:ext cx="6192834" cy="1199195"/>
            <a:chOff x="13014504" y="8344549"/>
            <a:chExt cx="6192834" cy="1199195"/>
          </a:xfrm>
        </p:grpSpPr>
        <p:grpSp>
          <p:nvGrpSpPr>
            <p:cNvPr id="56" name="กลุ่ม 330">
              <a:extLst>
                <a:ext uri="{FF2B5EF4-FFF2-40B4-BE49-F238E27FC236}">
                  <a16:creationId xmlns:a16="http://schemas.microsoft.com/office/drawing/2014/main" id="{4085DAEF-B9EC-B643-9185-468B15540500}"/>
                </a:ext>
              </a:extLst>
            </p:cNvPr>
            <p:cNvGrpSpPr/>
            <p:nvPr/>
          </p:nvGrpSpPr>
          <p:grpSpPr>
            <a:xfrm>
              <a:off x="13014504" y="8344549"/>
              <a:ext cx="1268931" cy="1199195"/>
              <a:chOff x="11677350" y="2912536"/>
              <a:chExt cx="1617663" cy="1528762"/>
            </a:xfrm>
          </p:grpSpPr>
          <p:grpSp>
            <p:nvGrpSpPr>
              <p:cNvPr id="60" name="กลุ่ม 331">
                <a:extLst>
                  <a:ext uri="{FF2B5EF4-FFF2-40B4-BE49-F238E27FC236}">
                    <a16:creationId xmlns:a16="http://schemas.microsoft.com/office/drawing/2014/main" id="{8A7F8263-7512-8E44-B5E8-6E1A7C32F9CE}"/>
                  </a:ext>
                </a:extLst>
              </p:cNvPr>
              <p:cNvGrpSpPr/>
              <p:nvPr/>
            </p:nvGrpSpPr>
            <p:grpSpPr>
              <a:xfrm rot="3983525">
                <a:off x="11721801" y="2868085"/>
                <a:ext cx="1528762" cy="1617663"/>
                <a:chOff x="12827494" y="2271359"/>
                <a:chExt cx="1528762" cy="1617663"/>
              </a:xfrm>
            </p:grpSpPr>
            <p:sp>
              <p:nvSpPr>
                <p:cNvPr id="62" name="Freeform 29">
                  <a:extLst>
                    <a:ext uri="{FF2B5EF4-FFF2-40B4-BE49-F238E27FC236}">
                      <a16:creationId xmlns:a16="http://schemas.microsoft.com/office/drawing/2014/main" id="{08FA6E63-AB08-F446-9AF0-32F81A7860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494" y="2271359"/>
                  <a:ext cx="1528762" cy="1617663"/>
                </a:xfrm>
                <a:custGeom>
                  <a:avLst/>
                  <a:gdLst>
                    <a:gd name="T0" fmla="*/ 58 w 86"/>
                    <a:gd name="T1" fmla="*/ 8 h 91"/>
                    <a:gd name="T2" fmla="*/ 8 w 86"/>
                    <a:gd name="T3" fmla="*/ 28 h 91"/>
                    <a:gd name="T4" fmla="*/ 29 w 86"/>
                    <a:gd name="T5" fmla="*/ 77 h 91"/>
                    <a:gd name="T6" fmla="*/ 63 w 86"/>
                    <a:gd name="T7" fmla="*/ 91 h 91"/>
                    <a:gd name="T8" fmla="*/ 78 w 86"/>
                    <a:gd name="T9" fmla="*/ 57 h 91"/>
                    <a:gd name="T10" fmla="*/ 58 w 86"/>
                    <a:gd name="T11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91">
                      <a:moveTo>
                        <a:pt x="58" y="8"/>
                      </a:moveTo>
                      <a:cubicBezTo>
                        <a:pt x="38" y="0"/>
                        <a:pt x="16" y="9"/>
                        <a:pt x="8" y="28"/>
                      </a:cubicBezTo>
                      <a:cubicBezTo>
                        <a:pt x="0" y="47"/>
                        <a:pt x="10" y="69"/>
                        <a:pt x="29" y="77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78" y="57"/>
                        <a:pt x="78" y="57"/>
                        <a:pt x="78" y="57"/>
                      </a:cubicBezTo>
                      <a:cubicBezTo>
                        <a:pt x="86" y="37"/>
                        <a:pt x="77" y="15"/>
                        <a:pt x="58" y="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dirty="0"/>
                </a:p>
              </p:txBody>
            </p:sp>
            <p:sp>
              <p:nvSpPr>
                <p:cNvPr id="63" name="Freeform 30">
                  <a:extLst>
                    <a:ext uri="{FF2B5EF4-FFF2-40B4-BE49-F238E27FC236}">
                      <a16:creationId xmlns:a16="http://schemas.microsoft.com/office/drawing/2014/main" id="{27B590E6-194C-DD42-88DF-73C847B521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9269" y="2501547"/>
                  <a:ext cx="1066800" cy="1049338"/>
                </a:xfrm>
                <a:custGeom>
                  <a:avLst/>
                  <a:gdLst>
                    <a:gd name="T0" fmla="*/ 54 w 60"/>
                    <a:gd name="T1" fmla="*/ 39 h 59"/>
                    <a:gd name="T2" fmla="*/ 20 w 60"/>
                    <a:gd name="T3" fmla="*/ 53 h 59"/>
                    <a:gd name="T4" fmla="*/ 6 w 60"/>
                    <a:gd name="T5" fmla="*/ 19 h 59"/>
                    <a:gd name="T6" fmla="*/ 40 w 60"/>
                    <a:gd name="T7" fmla="*/ 5 h 59"/>
                    <a:gd name="T8" fmla="*/ 54 w 60"/>
                    <a:gd name="T9" fmla="*/ 3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9">
                      <a:moveTo>
                        <a:pt x="54" y="39"/>
                      </a:moveTo>
                      <a:cubicBezTo>
                        <a:pt x="49" y="53"/>
                        <a:pt x="33" y="59"/>
                        <a:pt x="20" y="53"/>
                      </a:cubicBezTo>
                      <a:cubicBezTo>
                        <a:pt x="7" y="48"/>
                        <a:pt x="0" y="33"/>
                        <a:pt x="6" y="19"/>
                      </a:cubicBezTo>
                      <a:cubicBezTo>
                        <a:pt x="12" y="6"/>
                        <a:pt x="27" y="0"/>
                        <a:pt x="40" y="5"/>
                      </a:cubicBezTo>
                      <a:cubicBezTo>
                        <a:pt x="53" y="11"/>
                        <a:pt x="60" y="26"/>
                        <a:pt x="54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  <p:sp>
            <p:nvSpPr>
              <p:cNvPr id="61" name="TextBox 332">
                <a:extLst>
                  <a:ext uri="{FF2B5EF4-FFF2-40B4-BE49-F238E27FC236}">
                    <a16:creationId xmlns:a16="http://schemas.microsoft.com/office/drawing/2014/main" id="{AB8C667A-2C07-7740-BB42-DEC85CA4D160}"/>
                  </a:ext>
                </a:extLst>
              </p:cNvPr>
              <p:cNvSpPr txBox="1"/>
              <p:nvPr/>
            </p:nvSpPr>
            <p:spPr>
              <a:xfrm>
                <a:off x="12052260" y="3258935"/>
                <a:ext cx="967393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accent2"/>
                    </a:solidFill>
                    <a:latin typeface="Lato Black" charset="0"/>
                    <a:ea typeface="Lato Black" charset="0"/>
                    <a:cs typeface="Lato Black" charset="0"/>
                  </a:rPr>
                  <a:t>6</a:t>
                </a:r>
                <a:endParaRPr lang="en-US" sz="2400" b="1" dirty="0">
                  <a:solidFill>
                    <a:schemeClr val="accent2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FA35BB47-3AC4-0F4C-B4A6-2C02365F783F}"/>
                </a:ext>
              </a:extLst>
            </p:cNvPr>
            <p:cNvGrpSpPr/>
            <p:nvPr/>
          </p:nvGrpSpPr>
          <p:grpSpPr>
            <a:xfrm>
              <a:off x="14305202" y="8382622"/>
              <a:ext cx="4902136" cy="1096428"/>
              <a:chOff x="13807250" y="2380039"/>
              <a:chExt cx="6249360" cy="1397753"/>
            </a:xfrm>
          </p:grpSpPr>
          <p:sp>
            <p:nvSpPr>
              <p:cNvPr id="58" name="Freeform 6">
                <a:extLst>
                  <a:ext uri="{FF2B5EF4-FFF2-40B4-BE49-F238E27FC236}">
                    <a16:creationId xmlns:a16="http://schemas.microsoft.com/office/drawing/2014/main" id="{436D0028-F709-894B-A792-704F5BA40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7250" y="2380039"/>
                <a:ext cx="5507239" cy="1397753"/>
              </a:xfrm>
              <a:custGeom>
                <a:avLst/>
                <a:gdLst>
                  <a:gd name="T0" fmla="*/ 403 w 459"/>
                  <a:gd name="T1" fmla="*/ 0 h 114"/>
                  <a:gd name="T2" fmla="*/ 57 w 459"/>
                  <a:gd name="T3" fmla="*/ 0 h 114"/>
                  <a:gd name="T4" fmla="*/ 0 w 459"/>
                  <a:gd name="T5" fmla="*/ 57 h 114"/>
                  <a:gd name="T6" fmla="*/ 57 w 459"/>
                  <a:gd name="T7" fmla="*/ 114 h 114"/>
                  <a:gd name="T8" fmla="*/ 403 w 459"/>
                  <a:gd name="T9" fmla="*/ 114 h 114"/>
                  <a:gd name="T10" fmla="*/ 459 w 459"/>
                  <a:gd name="T11" fmla="*/ 57 h 114"/>
                  <a:gd name="T12" fmla="*/ 403 w 459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114">
                    <a:moveTo>
                      <a:pt x="403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5" y="0"/>
                      <a:pt x="0" y="26"/>
                      <a:pt x="0" y="57"/>
                    </a:cubicBezTo>
                    <a:cubicBezTo>
                      <a:pt x="0" y="89"/>
                      <a:pt x="25" y="114"/>
                      <a:pt x="57" y="114"/>
                    </a:cubicBezTo>
                    <a:cubicBezTo>
                      <a:pt x="403" y="114"/>
                      <a:pt x="403" y="114"/>
                      <a:pt x="403" y="114"/>
                    </a:cubicBezTo>
                    <a:cubicBezTo>
                      <a:pt x="434" y="114"/>
                      <a:pt x="459" y="89"/>
                      <a:pt x="459" y="57"/>
                    </a:cubicBezTo>
                    <a:cubicBezTo>
                      <a:pt x="459" y="26"/>
                      <a:pt x="434" y="0"/>
                      <a:pt x="4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dirty="0"/>
              </a:p>
            </p:txBody>
          </p:sp>
          <p:sp>
            <p:nvSpPr>
              <p:cNvPr id="59" name="TextBox 336">
                <a:extLst>
                  <a:ext uri="{FF2B5EF4-FFF2-40B4-BE49-F238E27FC236}">
                    <a16:creationId xmlns:a16="http://schemas.microsoft.com/office/drawing/2014/main" id="{E969953E-7B00-C848-9D9B-912237504744}"/>
                  </a:ext>
                </a:extLst>
              </p:cNvPr>
              <p:cNvSpPr txBox="1"/>
              <p:nvPr/>
            </p:nvSpPr>
            <p:spPr>
              <a:xfrm>
                <a:off x="14411347" y="2666284"/>
                <a:ext cx="5645263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s-ES" sz="3200" b="1" dirty="0">
                    <a:solidFill>
                      <a:schemeClr val="bg1"/>
                    </a:solidFill>
                    <a:latin typeface="Lato" panose="020F0502020204030203" pitchFamily="34" charset="77"/>
                  </a:rPr>
                  <a:t>Vacunas</a:t>
                </a:r>
              </a:p>
            </p:txBody>
          </p:sp>
        </p:grpSp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id="{F78ACE2C-A2C7-A946-833F-1A8E5A6908A4}"/>
              </a:ext>
            </a:extLst>
          </p:cNvPr>
          <p:cNvGrpSpPr/>
          <p:nvPr/>
        </p:nvGrpSpPr>
        <p:grpSpPr>
          <a:xfrm>
            <a:off x="17321349" y="5453284"/>
            <a:ext cx="6666702" cy="1199195"/>
            <a:chOff x="13028361" y="7030519"/>
            <a:chExt cx="6666702" cy="1199195"/>
          </a:xfrm>
        </p:grpSpPr>
        <p:grpSp>
          <p:nvGrpSpPr>
            <p:cNvPr id="65" name="กลุ่ม 330">
              <a:extLst>
                <a:ext uri="{FF2B5EF4-FFF2-40B4-BE49-F238E27FC236}">
                  <a16:creationId xmlns:a16="http://schemas.microsoft.com/office/drawing/2014/main" id="{3AE7B847-A5A8-0D4C-BE50-B72A7F8D6C09}"/>
                </a:ext>
              </a:extLst>
            </p:cNvPr>
            <p:cNvGrpSpPr/>
            <p:nvPr/>
          </p:nvGrpSpPr>
          <p:grpSpPr>
            <a:xfrm>
              <a:off x="13028361" y="7030519"/>
              <a:ext cx="1268931" cy="1199195"/>
              <a:chOff x="11677350" y="2912536"/>
              <a:chExt cx="1617663" cy="1528762"/>
            </a:xfrm>
          </p:grpSpPr>
          <p:grpSp>
            <p:nvGrpSpPr>
              <p:cNvPr id="69" name="กลุ่ม 331">
                <a:extLst>
                  <a:ext uri="{FF2B5EF4-FFF2-40B4-BE49-F238E27FC236}">
                    <a16:creationId xmlns:a16="http://schemas.microsoft.com/office/drawing/2014/main" id="{34F84799-A7DF-BD4C-9BE4-3471AF985D2D}"/>
                  </a:ext>
                </a:extLst>
              </p:cNvPr>
              <p:cNvGrpSpPr/>
              <p:nvPr/>
            </p:nvGrpSpPr>
            <p:grpSpPr>
              <a:xfrm rot="3983525">
                <a:off x="11721801" y="2868085"/>
                <a:ext cx="1528762" cy="1617663"/>
                <a:chOff x="12827494" y="2271359"/>
                <a:chExt cx="1528762" cy="1617663"/>
              </a:xfrm>
            </p:grpSpPr>
            <p:sp>
              <p:nvSpPr>
                <p:cNvPr id="71" name="Freeform 29">
                  <a:extLst>
                    <a:ext uri="{FF2B5EF4-FFF2-40B4-BE49-F238E27FC236}">
                      <a16:creationId xmlns:a16="http://schemas.microsoft.com/office/drawing/2014/main" id="{06832D76-6908-D841-8F45-F4D79B63D4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494" y="2271359"/>
                  <a:ext cx="1528762" cy="1617663"/>
                </a:xfrm>
                <a:custGeom>
                  <a:avLst/>
                  <a:gdLst>
                    <a:gd name="T0" fmla="*/ 58 w 86"/>
                    <a:gd name="T1" fmla="*/ 8 h 91"/>
                    <a:gd name="T2" fmla="*/ 8 w 86"/>
                    <a:gd name="T3" fmla="*/ 28 h 91"/>
                    <a:gd name="T4" fmla="*/ 29 w 86"/>
                    <a:gd name="T5" fmla="*/ 77 h 91"/>
                    <a:gd name="T6" fmla="*/ 63 w 86"/>
                    <a:gd name="T7" fmla="*/ 91 h 91"/>
                    <a:gd name="T8" fmla="*/ 78 w 86"/>
                    <a:gd name="T9" fmla="*/ 57 h 91"/>
                    <a:gd name="T10" fmla="*/ 58 w 86"/>
                    <a:gd name="T11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91">
                      <a:moveTo>
                        <a:pt x="58" y="8"/>
                      </a:moveTo>
                      <a:cubicBezTo>
                        <a:pt x="38" y="0"/>
                        <a:pt x="16" y="9"/>
                        <a:pt x="8" y="28"/>
                      </a:cubicBezTo>
                      <a:cubicBezTo>
                        <a:pt x="0" y="47"/>
                        <a:pt x="10" y="69"/>
                        <a:pt x="29" y="77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78" y="57"/>
                        <a:pt x="78" y="57"/>
                        <a:pt x="78" y="57"/>
                      </a:cubicBezTo>
                      <a:cubicBezTo>
                        <a:pt x="86" y="37"/>
                        <a:pt x="77" y="15"/>
                        <a:pt x="58" y="8"/>
                      </a:cubicBezTo>
                      <a:close/>
                    </a:path>
                  </a:pathLst>
                </a:custGeom>
                <a:solidFill>
                  <a:srgbClr val="2264A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dirty="0"/>
                </a:p>
              </p:txBody>
            </p:sp>
            <p:sp>
              <p:nvSpPr>
                <p:cNvPr id="72" name="Freeform 30">
                  <a:extLst>
                    <a:ext uri="{FF2B5EF4-FFF2-40B4-BE49-F238E27FC236}">
                      <a16:creationId xmlns:a16="http://schemas.microsoft.com/office/drawing/2014/main" id="{A8708DCA-D550-5D4C-AB3F-618218BECF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9269" y="2501547"/>
                  <a:ext cx="1066800" cy="1049338"/>
                </a:xfrm>
                <a:custGeom>
                  <a:avLst/>
                  <a:gdLst>
                    <a:gd name="T0" fmla="*/ 54 w 60"/>
                    <a:gd name="T1" fmla="*/ 39 h 59"/>
                    <a:gd name="T2" fmla="*/ 20 w 60"/>
                    <a:gd name="T3" fmla="*/ 53 h 59"/>
                    <a:gd name="T4" fmla="*/ 6 w 60"/>
                    <a:gd name="T5" fmla="*/ 19 h 59"/>
                    <a:gd name="T6" fmla="*/ 40 w 60"/>
                    <a:gd name="T7" fmla="*/ 5 h 59"/>
                    <a:gd name="T8" fmla="*/ 54 w 60"/>
                    <a:gd name="T9" fmla="*/ 3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9">
                      <a:moveTo>
                        <a:pt x="54" y="39"/>
                      </a:moveTo>
                      <a:cubicBezTo>
                        <a:pt x="49" y="53"/>
                        <a:pt x="33" y="59"/>
                        <a:pt x="20" y="53"/>
                      </a:cubicBezTo>
                      <a:cubicBezTo>
                        <a:pt x="7" y="48"/>
                        <a:pt x="0" y="33"/>
                        <a:pt x="6" y="19"/>
                      </a:cubicBezTo>
                      <a:cubicBezTo>
                        <a:pt x="12" y="6"/>
                        <a:pt x="27" y="0"/>
                        <a:pt x="40" y="5"/>
                      </a:cubicBezTo>
                      <a:cubicBezTo>
                        <a:pt x="53" y="11"/>
                        <a:pt x="60" y="26"/>
                        <a:pt x="54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  <p:sp>
            <p:nvSpPr>
              <p:cNvPr id="70" name="TextBox 332">
                <a:extLst>
                  <a:ext uri="{FF2B5EF4-FFF2-40B4-BE49-F238E27FC236}">
                    <a16:creationId xmlns:a16="http://schemas.microsoft.com/office/drawing/2014/main" id="{919C927B-C070-6D4E-B2CA-C9DE77C0D7DF}"/>
                  </a:ext>
                </a:extLst>
              </p:cNvPr>
              <p:cNvSpPr txBox="1"/>
              <p:nvPr/>
            </p:nvSpPr>
            <p:spPr>
              <a:xfrm>
                <a:off x="12052260" y="3258935"/>
                <a:ext cx="967393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2264AF"/>
                    </a:solidFill>
                    <a:latin typeface="Lato Black" charset="0"/>
                    <a:ea typeface="Lato Black" charset="0"/>
                    <a:cs typeface="Lato Black" charset="0"/>
                  </a:rPr>
                  <a:t>7</a:t>
                </a:r>
                <a:endParaRPr lang="en-US" sz="2400" b="1" dirty="0">
                  <a:solidFill>
                    <a:srgbClr val="2264AF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  <p:grpSp>
          <p:nvGrpSpPr>
            <p:cNvPr id="66" name="Grupo 65">
              <a:extLst>
                <a:ext uri="{FF2B5EF4-FFF2-40B4-BE49-F238E27FC236}">
                  <a16:creationId xmlns:a16="http://schemas.microsoft.com/office/drawing/2014/main" id="{6AE6E4AA-59BD-B746-8E33-EAA5F13C15CD}"/>
                </a:ext>
              </a:extLst>
            </p:cNvPr>
            <p:cNvGrpSpPr/>
            <p:nvPr/>
          </p:nvGrpSpPr>
          <p:grpSpPr>
            <a:xfrm>
              <a:off x="14319059" y="7068592"/>
              <a:ext cx="5376004" cy="1096428"/>
              <a:chOff x="13807250" y="2380039"/>
              <a:chExt cx="6853458" cy="1397753"/>
            </a:xfrm>
          </p:grpSpPr>
          <p:sp>
            <p:nvSpPr>
              <p:cNvPr id="67" name="Freeform 6">
                <a:extLst>
                  <a:ext uri="{FF2B5EF4-FFF2-40B4-BE49-F238E27FC236}">
                    <a16:creationId xmlns:a16="http://schemas.microsoft.com/office/drawing/2014/main" id="{414E31FD-5DE4-A444-BFFA-A2AE5F7BE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7250" y="2380039"/>
                <a:ext cx="6853458" cy="1397753"/>
              </a:xfrm>
              <a:custGeom>
                <a:avLst/>
                <a:gdLst>
                  <a:gd name="T0" fmla="*/ 403 w 459"/>
                  <a:gd name="T1" fmla="*/ 0 h 114"/>
                  <a:gd name="T2" fmla="*/ 57 w 459"/>
                  <a:gd name="T3" fmla="*/ 0 h 114"/>
                  <a:gd name="T4" fmla="*/ 0 w 459"/>
                  <a:gd name="T5" fmla="*/ 57 h 114"/>
                  <a:gd name="T6" fmla="*/ 57 w 459"/>
                  <a:gd name="T7" fmla="*/ 114 h 114"/>
                  <a:gd name="T8" fmla="*/ 403 w 459"/>
                  <a:gd name="T9" fmla="*/ 114 h 114"/>
                  <a:gd name="T10" fmla="*/ 459 w 459"/>
                  <a:gd name="T11" fmla="*/ 57 h 114"/>
                  <a:gd name="T12" fmla="*/ 403 w 459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114">
                    <a:moveTo>
                      <a:pt x="403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5" y="0"/>
                      <a:pt x="0" y="26"/>
                      <a:pt x="0" y="57"/>
                    </a:cubicBezTo>
                    <a:cubicBezTo>
                      <a:pt x="0" y="89"/>
                      <a:pt x="25" y="114"/>
                      <a:pt x="57" y="114"/>
                    </a:cubicBezTo>
                    <a:cubicBezTo>
                      <a:pt x="403" y="114"/>
                      <a:pt x="403" y="114"/>
                      <a:pt x="403" y="114"/>
                    </a:cubicBezTo>
                    <a:cubicBezTo>
                      <a:pt x="434" y="114"/>
                      <a:pt x="459" y="89"/>
                      <a:pt x="459" y="57"/>
                    </a:cubicBezTo>
                    <a:cubicBezTo>
                      <a:pt x="459" y="26"/>
                      <a:pt x="434" y="0"/>
                      <a:pt x="403" y="0"/>
                    </a:cubicBezTo>
                    <a:close/>
                  </a:path>
                </a:pathLst>
              </a:custGeom>
              <a:solidFill>
                <a:srgbClr val="2264A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dirty="0"/>
              </a:p>
            </p:txBody>
          </p:sp>
          <p:sp>
            <p:nvSpPr>
              <p:cNvPr id="68" name="TextBox 336">
                <a:extLst>
                  <a:ext uri="{FF2B5EF4-FFF2-40B4-BE49-F238E27FC236}">
                    <a16:creationId xmlns:a16="http://schemas.microsoft.com/office/drawing/2014/main" id="{D48F444C-78C1-1B49-9BEE-553CBEA248E9}"/>
                  </a:ext>
                </a:extLst>
              </p:cNvPr>
              <p:cNvSpPr txBox="1"/>
              <p:nvPr/>
            </p:nvSpPr>
            <p:spPr>
              <a:xfrm>
                <a:off x="14559657" y="2674917"/>
                <a:ext cx="5596869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s-ES" sz="3200" b="1" dirty="0">
                    <a:solidFill>
                      <a:schemeClr val="bg1"/>
                    </a:solidFill>
                    <a:latin typeface="Lato" panose="020F0502020204030203" pitchFamily="34" charset="77"/>
                  </a:rPr>
                  <a:t>Desparasitaciones</a:t>
                </a:r>
              </a:p>
            </p:txBody>
          </p:sp>
        </p:grpSp>
      </p:grpSp>
      <p:grpSp>
        <p:nvGrpSpPr>
          <p:cNvPr id="82" name="กลุ่ม 1">
            <a:extLst>
              <a:ext uri="{FF2B5EF4-FFF2-40B4-BE49-F238E27FC236}">
                <a16:creationId xmlns:a16="http://schemas.microsoft.com/office/drawing/2014/main" id="{FC9CC7D7-C600-BB48-9C09-04630EDDF171}"/>
              </a:ext>
            </a:extLst>
          </p:cNvPr>
          <p:cNvGrpSpPr/>
          <p:nvPr/>
        </p:nvGrpSpPr>
        <p:grpSpPr>
          <a:xfrm rot="5400000">
            <a:off x="15323429" y="3701294"/>
            <a:ext cx="3564927" cy="10136023"/>
            <a:chOff x="11592198" y="3579979"/>
            <a:chExt cx="3564927" cy="10136023"/>
          </a:xfrm>
        </p:grpSpPr>
        <p:grpSp>
          <p:nvGrpSpPr>
            <p:cNvPr id="83" name="กลุ่ม 1966">
              <a:extLst>
                <a:ext uri="{FF2B5EF4-FFF2-40B4-BE49-F238E27FC236}">
                  <a16:creationId xmlns:a16="http://schemas.microsoft.com/office/drawing/2014/main" id="{D37E4ECD-2CC5-344A-B733-A347C187CA5A}"/>
                </a:ext>
              </a:extLst>
            </p:cNvPr>
            <p:cNvGrpSpPr/>
            <p:nvPr/>
          </p:nvGrpSpPr>
          <p:grpSpPr>
            <a:xfrm>
              <a:off x="11592198" y="3579979"/>
              <a:ext cx="3187425" cy="10136023"/>
              <a:chOff x="11592198" y="3579979"/>
              <a:chExt cx="3187425" cy="10136023"/>
            </a:xfrm>
          </p:grpSpPr>
          <p:cxnSp>
            <p:nvCxnSpPr>
              <p:cNvPr id="85" name="ตัวเชื่อมต่อหักมุม 1967">
                <a:extLst>
                  <a:ext uri="{FF2B5EF4-FFF2-40B4-BE49-F238E27FC236}">
                    <a16:creationId xmlns:a16="http://schemas.microsoft.com/office/drawing/2014/main" id="{CF454341-0575-3C4E-A301-FDB6E75B8AA4}"/>
                  </a:ext>
                </a:extLst>
              </p:cNvPr>
              <p:cNvCxnSpPr/>
              <p:nvPr/>
            </p:nvCxnSpPr>
            <p:spPr>
              <a:xfrm rot="16200000" flipH="1">
                <a:off x="8574061" y="7510440"/>
                <a:ext cx="9601202" cy="2809922"/>
              </a:xfrm>
              <a:prstGeom prst="bentConnector3">
                <a:avLst/>
              </a:prstGeom>
              <a:ln w="165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Freeform 9">
                <a:extLst>
                  <a:ext uri="{FF2B5EF4-FFF2-40B4-BE49-F238E27FC236}">
                    <a16:creationId xmlns:a16="http://schemas.microsoft.com/office/drawing/2014/main" id="{DB2701CD-06F8-4549-9B6D-2881F1CC4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2198" y="3579979"/>
                <a:ext cx="755004" cy="753979"/>
              </a:xfrm>
              <a:custGeom>
                <a:avLst/>
                <a:gdLst>
                  <a:gd name="T0" fmla="*/ 61 w 66"/>
                  <a:gd name="T1" fmla="*/ 25 h 66"/>
                  <a:gd name="T2" fmla="*/ 24 w 66"/>
                  <a:gd name="T3" fmla="*/ 5 h 66"/>
                  <a:gd name="T4" fmla="*/ 5 w 66"/>
                  <a:gd name="T5" fmla="*/ 42 h 66"/>
                  <a:gd name="T6" fmla="*/ 41 w 66"/>
                  <a:gd name="T7" fmla="*/ 61 h 66"/>
                  <a:gd name="T8" fmla="*/ 61 w 66"/>
                  <a:gd name="T9" fmla="*/ 2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6">
                    <a:moveTo>
                      <a:pt x="61" y="25"/>
                    </a:moveTo>
                    <a:cubicBezTo>
                      <a:pt x="56" y="9"/>
                      <a:pt x="40" y="0"/>
                      <a:pt x="24" y="5"/>
                    </a:cubicBezTo>
                    <a:cubicBezTo>
                      <a:pt x="9" y="10"/>
                      <a:pt x="0" y="26"/>
                      <a:pt x="5" y="42"/>
                    </a:cubicBezTo>
                    <a:cubicBezTo>
                      <a:pt x="9" y="57"/>
                      <a:pt x="26" y="66"/>
                      <a:pt x="41" y="61"/>
                    </a:cubicBezTo>
                    <a:cubicBezTo>
                      <a:pt x="57" y="57"/>
                      <a:pt x="66" y="40"/>
                      <a:pt x="61" y="2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84" name="Freeform 9">
              <a:extLst>
                <a:ext uri="{FF2B5EF4-FFF2-40B4-BE49-F238E27FC236}">
                  <a16:creationId xmlns:a16="http://schemas.microsoft.com/office/drawing/2014/main" id="{023ADD42-46CD-A44B-9DE8-302C4CEEB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2121" y="8694821"/>
              <a:ext cx="755004" cy="753979"/>
            </a:xfrm>
            <a:custGeom>
              <a:avLst/>
              <a:gdLst>
                <a:gd name="T0" fmla="*/ 61 w 66"/>
                <a:gd name="T1" fmla="*/ 25 h 66"/>
                <a:gd name="T2" fmla="*/ 24 w 66"/>
                <a:gd name="T3" fmla="*/ 5 h 66"/>
                <a:gd name="T4" fmla="*/ 5 w 66"/>
                <a:gd name="T5" fmla="*/ 42 h 66"/>
                <a:gd name="T6" fmla="*/ 41 w 66"/>
                <a:gd name="T7" fmla="*/ 61 h 66"/>
                <a:gd name="T8" fmla="*/ 61 w 66"/>
                <a:gd name="T9" fmla="*/ 2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61" y="25"/>
                  </a:moveTo>
                  <a:cubicBezTo>
                    <a:pt x="56" y="9"/>
                    <a:pt x="40" y="0"/>
                    <a:pt x="24" y="5"/>
                  </a:cubicBezTo>
                  <a:cubicBezTo>
                    <a:pt x="9" y="10"/>
                    <a:pt x="0" y="26"/>
                    <a:pt x="5" y="42"/>
                  </a:cubicBezTo>
                  <a:cubicBezTo>
                    <a:pt x="9" y="57"/>
                    <a:pt x="26" y="66"/>
                    <a:pt x="41" y="61"/>
                  </a:cubicBezTo>
                  <a:cubicBezTo>
                    <a:pt x="57" y="57"/>
                    <a:pt x="66" y="40"/>
                    <a:pt x="61" y="2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pic>
        <p:nvPicPr>
          <p:cNvPr id="87" name="Imagen 86">
            <a:extLst>
              <a:ext uri="{FF2B5EF4-FFF2-40B4-BE49-F238E27FC236}">
                <a16:creationId xmlns:a16="http://schemas.microsoft.com/office/drawing/2014/main" id="{08BDBF7A-2FD9-274B-9089-F3E51A085E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74282" y="7807201"/>
            <a:ext cx="5525923" cy="5784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A6F26F2-656B-7249-835D-CB8A7CFEE1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25500"/>
            <a:ext cx="24323675" cy="39672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55F99B-5273-BF49-997E-B79F704EA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6519"/>
            <a:ext cx="24323675" cy="126377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2B67A1CE-403E-6C49-A33C-3F476A461EBB}"/>
              </a:ext>
            </a:extLst>
          </p:cNvPr>
          <p:cNvSpPr txBox="1">
            <a:spLocks/>
          </p:cNvSpPr>
          <p:nvPr/>
        </p:nvSpPr>
        <p:spPr>
          <a:xfrm>
            <a:off x="998595" y="1366891"/>
            <a:ext cx="16322754" cy="1666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5400" b="1" dirty="0">
                <a:solidFill>
                  <a:schemeClr val="bg1"/>
                </a:solidFill>
                <a:latin typeface="Montserrat" pitchFamily="2" charset="77"/>
              </a:rPr>
              <a:t>¿LAS MASCOTAS SE ENFERMAN?</a:t>
            </a:r>
            <a:endParaRPr lang="es-CL" sz="5400" b="1" dirty="0">
              <a:solidFill>
                <a:schemeClr val="bg1"/>
              </a:solidFill>
              <a:latin typeface="Montserrat" pitchFamily="2" charset="77"/>
              <a:cs typeface="Myanmar Text" panose="020B0502040204020203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ED4A921-5BCC-B94D-9BFD-4C23A347D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6631" y="6037662"/>
            <a:ext cx="9742783" cy="7456087"/>
          </a:xfrm>
          <a:prstGeom prst="rect">
            <a:avLst/>
          </a:prstGeom>
        </p:spPr>
      </p:pic>
      <p:grpSp>
        <p:nvGrpSpPr>
          <p:cNvPr id="85" name="Grupo 84">
            <a:extLst>
              <a:ext uri="{FF2B5EF4-FFF2-40B4-BE49-F238E27FC236}">
                <a16:creationId xmlns:a16="http://schemas.microsoft.com/office/drawing/2014/main" id="{6A6E4725-A9CB-6B4E-98DC-2D9C7D94FB24}"/>
              </a:ext>
            </a:extLst>
          </p:cNvPr>
          <p:cNvGrpSpPr/>
          <p:nvPr/>
        </p:nvGrpSpPr>
        <p:grpSpPr>
          <a:xfrm>
            <a:off x="1132540" y="4033148"/>
            <a:ext cx="10372377" cy="1182977"/>
            <a:chOff x="1132540" y="4033148"/>
            <a:chExt cx="10372377" cy="1182977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D7FFE9F3-3B48-3646-90DF-F4F4DBB03936}"/>
                </a:ext>
              </a:extLst>
            </p:cNvPr>
            <p:cNvSpPr txBox="1"/>
            <p:nvPr/>
          </p:nvSpPr>
          <p:spPr>
            <a:xfrm>
              <a:off x="2909556" y="4209137"/>
              <a:ext cx="85953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4800" b="1" dirty="0">
                  <a:solidFill>
                    <a:srgbClr val="ED7D31"/>
                  </a:solidFill>
                  <a:latin typeface="Lato" panose="020F0502020204030203" pitchFamily="34" charset="77"/>
                </a:rPr>
                <a:t>¿QUÉ DEBEMOS HACER?</a:t>
              </a: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763F80A6-5EC3-6240-9A05-293BFFC9DB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540" y="4033148"/>
              <a:ext cx="1182670" cy="1182977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rgbClr val="2264AF"/>
                </a:solidFill>
                <a:latin typeface="Lato Light"/>
              </a:endParaRPr>
            </a:p>
          </p:txBody>
        </p:sp>
        <p:sp>
          <p:nvSpPr>
            <p:cNvPr id="25" name="Round Same Side Corner Rectangle 58">
              <a:extLst>
                <a:ext uri="{FF2B5EF4-FFF2-40B4-BE49-F238E27FC236}">
                  <a16:creationId xmlns:a16="http://schemas.microsoft.com/office/drawing/2014/main" id="{AE091012-69CD-AA41-AC74-393F8DDB695A}"/>
                </a:ext>
              </a:extLst>
            </p:cNvPr>
            <p:cNvSpPr/>
            <p:nvPr/>
          </p:nvSpPr>
          <p:spPr>
            <a:xfrm rot="10800000" flipH="1">
              <a:off x="2557535" y="4170763"/>
              <a:ext cx="109697" cy="91359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solidFill>
                  <a:srgbClr val="2264AF"/>
                </a:solidFill>
                <a:latin typeface="Lato Light"/>
              </a:endParaRPr>
            </a:p>
          </p:txBody>
        </p:sp>
        <p:pic>
          <p:nvPicPr>
            <p:cNvPr id="11" name="Gráfico 10" descr="Globo de pensamiento">
              <a:extLst>
                <a:ext uri="{FF2B5EF4-FFF2-40B4-BE49-F238E27FC236}">
                  <a16:creationId xmlns:a16="http://schemas.microsoft.com/office/drawing/2014/main" id="{97302602-A8A2-7D45-B2E7-EAA6561A8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81373" y="4230402"/>
              <a:ext cx="761451" cy="761451"/>
            </a:xfrm>
            <a:prstGeom prst="rect">
              <a:avLst/>
            </a:prstGeom>
          </p:spPr>
        </p:pic>
      </p:grpSp>
      <p:pic>
        <p:nvPicPr>
          <p:cNvPr id="27" name="Gráfico 26" descr="Flecha con giro a la derecha">
            <a:extLst>
              <a:ext uri="{FF2B5EF4-FFF2-40B4-BE49-F238E27FC236}">
                <a16:creationId xmlns:a16="http://schemas.microsoft.com/office/drawing/2014/main" id="{B8B56CE4-C16C-9842-8C35-E3BA73BFE3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89400">
            <a:off x="9995878" y="4170763"/>
            <a:ext cx="2029865" cy="2029865"/>
          </a:xfrm>
          <a:prstGeom prst="rect">
            <a:avLst/>
          </a:prstGeom>
        </p:spPr>
      </p:pic>
      <p:grpSp>
        <p:nvGrpSpPr>
          <p:cNvPr id="86" name="Grupo 85">
            <a:extLst>
              <a:ext uri="{FF2B5EF4-FFF2-40B4-BE49-F238E27FC236}">
                <a16:creationId xmlns:a16="http://schemas.microsoft.com/office/drawing/2014/main" id="{6960671C-51FD-EC41-9FDA-AF4E74B17112}"/>
              </a:ext>
            </a:extLst>
          </p:cNvPr>
          <p:cNvGrpSpPr/>
          <p:nvPr/>
        </p:nvGrpSpPr>
        <p:grpSpPr>
          <a:xfrm>
            <a:off x="2929231" y="5955651"/>
            <a:ext cx="6563522" cy="1404179"/>
            <a:chOff x="2929231" y="5955651"/>
            <a:chExt cx="6563522" cy="1404179"/>
          </a:xfrm>
        </p:grpSpPr>
        <p:sp>
          <p:nvSpPr>
            <p:cNvPr id="29" name="Rectángulo redondeado 28">
              <a:extLst>
                <a:ext uri="{FF2B5EF4-FFF2-40B4-BE49-F238E27FC236}">
                  <a16:creationId xmlns:a16="http://schemas.microsoft.com/office/drawing/2014/main" id="{662D85DF-0A6E-9248-90EF-EBC768D0164F}"/>
                </a:ext>
              </a:extLst>
            </p:cNvPr>
            <p:cNvSpPr/>
            <p:nvPr/>
          </p:nvSpPr>
          <p:spPr>
            <a:xfrm>
              <a:off x="4219930" y="5955651"/>
              <a:ext cx="5272823" cy="1404179"/>
            </a:xfrm>
            <a:prstGeom prst="roundRect">
              <a:avLst>
                <a:gd name="adj" fmla="val 50000"/>
              </a:avLst>
            </a:prstGeom>
            <a:solidFill>
              <a:srgbClr val="4D9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solidFill>
                  <a:srgbClr val="2264AF"/>
                </a:solidFill>
              </a:endParaRPr>
            </a:p>
          </p:txBody>
        </p:sp>
        <p:grpSp>
          <p:nvGrpSpPr>
            <p:cNvPr id="32" name="กลุ่ม 330">
              <a:extLst>
                <a:ext uri="{FF2B5EF4-FFF2-40B4-BE49-F238E27FC236}">
                  <a16:creationId xmlns:a16="http://schemas.microsoft.com/office/drawing/2014/main" id="{A3F81753-7002-BA44-9F67-14B6277381EC}"/>
                </a:ext>
              </a:extLst>
            </p:cNvPr>
            <p:cNvGrpSpPr/>
            <p:nvPr/>
          </p:nvGrpSpPr>
          <p:grpSpPr>
            <a:xfrm>
              <a:off x="2929231" y="5956728"/>
              <a:ext cx="1268931" cy="1199195"/>
              <a:chOff x="11677350" y="2912536"/>
              <a:chExt cx="1617663" cy="1528762"/>
            </a:xfrm>
          </p:grpSpPr>
          <p:grpSp>
            <p:nvGrpSpPr>
              <p:cNvPr id="36" name="กลุ่ม 331">
                <a:extLst>
                  <a:ext uri="{FF2B5EF4-FFF2-40B4-BE49-F238E27FC236}">
                    <a16:creationId xmlns:a16="http://schemas.microsoft.com/office/drawing/2014/main" id="{F0DA3A24-905A-B34D-AECA-EDBC39B0C2FC}"/>
                  </a:ext>
                </a:extLst>
              </p:cNvPr>
              <p:cNvGrpSpPr/>
              <p:nvPr/>
            </p:nvGrpSpPr>
            <p:grpSpPr>
              <a:xfrm rot="3983525">
                <a:off x="11721801" y="2868085"/>
                <a:ext cx="1528762" cy="1617663"/>
                <a:chOff x="12827494" y="2271359"/>
                <a:chExt cx="1528762" cy="1617663"/>
              </a:xfrm>
            </p:grpSpPr>
            <p:sp>
              <p:nvSpPr>
                <p:cNvPr id="38" name="Freeform 29">
                  <a:extLst>
                    <a:ext uri="{FF2B5EF4-FFF2-40B4-BE49-F238E27FC236}">
                      <a16:creationId xmlns:a16="http://schemas.microsoft.com/office/drawing/2014/main" id="{806B1D57-BF47-3A4A-8F44-0F1C5B896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494" y="2271359"/>
                  <a:ext cx="1528762" cy="1617663"/>
                </a:xfrm>
                <a:custGeom>
                  <a:avLst/>
                  <a:gdLst>
                    <a:gd name="T0" fmla="*/ 58 w 86"/>
                    <a:gd name="T1" fmla="*/ 8 h 91"/>
                    <a:gd name="T2" fmla="*/ 8 w 86"/>
                    <a:gd name="T3" fmla="*/ 28 h 91"/>
                    <a:gd name="T4" fmla="*/ 29 w 86"/>
                    <a:gd name="T5" fmla="*/ 77 h 91"/>
                    <a:gd name="T6" fmla="*/ 63 w 86"/>
                    <a:gd name="T7" fmla="*/ 91 h 91"/>
                    <a:gd name="T8" fmla="*/ 78 w 86"/>
                    <a:gd name="T9" fmla="*/ 57 h 91"/>
                    <a:gd name="T10" fmla="*/ 58 w 86"/>
                    <a:gd name="T11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91">
                      <a:moveTo>
                        <a:pt x="58" y="8"/>
                      </a:moveTo>
                      <a:cubicBezTo>
                        <a:pt x="38" y="0"/>
                        <a:pt x="16" y="9"/>
                        <a:pt x="8" y="28"/>
                      </a:cubicBezTo>
                      <a:cubicBezTo>
                        <a:pt x="0" y="47"/>
                        <a:pt x="10" y="69"/>
                        <a:pt x="29" y="77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78" y="57"/>
                        <a:pt x="78" y="57"/>
                        <a:pt x="78" y="57"/>
                      </a:cubicBezTo>
                      <a:cubicBezTo>
                        <a:pt x="86" y="37"/>
                        <a:pt x="77" y="15"/>
                        <a:pt x="58" y="8"/>
                      </a:cubicBezTo>
                      <a:close/>
                    </a:path>
                  </a:pathLst>
                </a:custGeom>
                <a:solidFill>
                  <a:srgbClr val="4D9D9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dirty="0">
                    <a:solidFill>
                      <a:srgbClr val="2264AF"/>
                    </a:solidFill>
                  </a:endParaRPr>
                </a:p>
              </p:txBody>
            </p:sp>
            <p:sp>
              <p:nvSpPr>
                <p:cNvPr id="39" name="Freeform 30">
                  <a:extLst>
                    <a:ext uri="{FF2B5EF4-FFF2-40B4-BE49-F238E27FC236}">
                      <a16:creationId xmlns:a16="http://schemas.microsoft.com/office/drawing/2014/main" id="{F33C3DBD-39C1-CA42-9620-52F73CBE90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9269" y="2501547"/>
                  <a:ext cx="1066800" cy="1049338"/>
                </a:xfrm>
                <a:custGeom>
                  <a:avLst/>
                  <a:gdLst>
                    <a:gd name="T0" fmla="*/ 54 w 60"/>
                    <a:gd name="T1" fmla="*/ 39 h 59"/>
                    <a:gd name="T2" fmla="*/ 20 w 60"/>
                    <a:gd name="T3" fmla="*/ 53 h 59"/>
                    <a:gd name="T4" fmla="*/ 6 w 60"/>
                    <a:gd name="T5" fmla="*/ 19 h 59"/>
                    <a:gd name="T6" fmla="*/ 40 w 60"/>
                    <a:gd name="T7" fmla="*/ 5 h 59"/>
                    <a:gd name="T8" fmla="*/ 54 w 60"/>
                    <a:gd name="T9" fmla="*/ 3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9">
                      <a:moveTo>
                        <a:pt x="54" y="39"/>
                      </a:moveTo>
                      <a:cubicBezTo>
                        <a:pt x="49" y="53"/>
                        <a:pt x="33" y="59"/>
                        <a:pt x="20" y="53"/>
                      </a:cubicBezTo>
                      <a:cubicBezTo>
                        <a:pt x="7" y="48"/>
                        <a:pt x="0" y="33"/>
                        <a:pt x="6" y="19"/>
                      </a:cubicBezTo>
                      <a:cubicBezTo>
                        <a:pt x="12" y="6"/>
                        <a:pt x="27" y="0"/>
                        <a:pt x="40" y="5"/>
                      </a:cubicBezTo>
                      <a:cubicBezTo>
                        <a:pt x="53" y="11"/>
                        <a:pt x="60" y="26"/>
                        <a:pt x="54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>
                    <a:solidFill>
                      <a:srgbClr val="2264AF"/>
                    </a:solidFill>
                  </a:endParaRPr>
                </a:p>
              </p:txBody>
            </p:sp>
          </p:grpSp>
          <p:sp>
            <p:nvSpPr>
              <p:cNvPr id="37" name="TextBox 332">
                <a:extLst>
                  <a:ext uri="{FF2B5EF4-FFF2-40B4-BE49-F238E27FC236}">
                    <a16:creationId xmlns:a16="http://schemas.microsoft.com/office/drawing/2014/main" id="{51887E71-DD14-B342-A8D7-7E846C2A5A58}"/>
                  </a:ext>
                </a:extLst>
              </p:cNvPr>
              <p:cNvSpPr txBox="1"/>
              <p:nvPr/>
            </p:nvSpPr>
            <p:spPr>
              <a:xfrm>
                <a:off x="12052260" y="3258935"/>
                <a:ext cx="967393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4D9D9E"/>
                    </a:solidFill>
                    <a:latin typeface="Lato Black" charset="0"/>
                    <a:ea typeface="Lato Black" charset="0"/>
                    <a:cs typeface="Lato Black" charset="0"/>
                  </a:rPr>
                  <a:t>1</a:t>
                </a:r>
                <a:endParaRPr lang="en-US" sz="2400" b="1" dirty="0">
                  <a:solidFill>
                    <a:srgbClr val="4D9D9E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  <p:sp>
          <p:nvSpPr>
            <p:cNvPr id="35" name="TextBox 336">
              <a:extLst>
                <a:ext uri="{FF2B5EF4-FFF2-40B4-BE49-F238E27FC236}">
                  <a16:creationId xmlns:a16="http://schemas.microsoft.com/office/drawing/2014/main" id="{ECF66BBD-1B8B-404E-B52C-9085E27E6A27}"/>
                </a:ext>
              </a:extLst>
            </p:cNvPr>
            <p:cNvSpPr txBox="1"/>
            <p:nvPr/>
          </p:nvSpPr>
          <p:spPr>
            <a:xfrm>
              <a:off x="4601558" y="6131461"/>
              <a:ext cx="4682618" cy="107721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s-ES" sz="3200" b="1" dirty="0">
                  <a:solidFill>
                    <a:schemeClr val="bg1"/>
                  </a:solidFill>
                  <a:latin typeface="Lato" panose="020F0502020204030203" pitchFamily="34" charset="77"/>
                </a:rPr>
                <a:t>Mantener condiciones higiénicas</a:t>
              </a:r>
            </a:p>
          </p:txBody>
        </p:sp>
      </p:grpSp>
      <p:grpSp>
        <p:nvGrpSpPr>
          <p:cNvPr id="84" name="Grupo 83">
            <a:extLst>
              <a:ext uri="{FF2B5EF4-FFF2-40B4-BE49-F238E27FC236}">
                <a16:creationId xmlns:a16="http://schemas.microsoft.com/office/drawing/2014/main" id="{155A49FD-068B-6D43-8744-6EDFE77E2D4F}"/>
              </a:ext>
            </a:extLst>
          </p:cNvPr>
          <p:cNvGrpSpPr/>
          <p:nvPr/>
        </p:nvGrpSpPr>
        <p:grpSpPr>
          <a:xfrm>
            <a:off x="2929231" y="7706075"/>
            <a:ext cx="6563522" cy="1404179"/>
            <a:chOff x="2929231" y="7601571"/>
            <a:chExt cx="6563522" cy="1404179"/>
          </a:xfrm>
        </p:grpSpPr>
        <p:sp>
          <p:nvSpPr>
            <p:cNvPr id="42" name="Rectángulo redondeado 41">
              <a:extLst>
                <a:ext uri="{FF2B5EF4-FFF2-40B4-BE49-F238E27FC236}">
                  <a16:creationId xmlns:a16="http://schemas.microsoft.com/office/drawing/2014/main" id="{2D61A8AB-BE64-3148-B76B-FD62813C5680}"/>
                </a:ext>
              </a:extLst>
            </p:cNvPr>
            <p:cNvSpPr/>
            <p:nvPr/>
          </p:nvSpPr>
          <p:spPr>
            <a:xfrm>
              <a:off x="4219930" y="7601571"/>
              <a:ext cx="5272823" cy="1404179"/>
            </a:xfrm>
            <a:prstGeom prst="roundRect">
              <a:avLst>
                <a:gd name="adj" fmla="val 50000"/>
              </a:avLst>
            </a:prstGeom>
            <a:solidFill>
              <a:srgbClr val="226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rgbClr val="2264AF"/>
                </a:solidFill>
              </a:endParaRPr>
            </a:p>
          </p:txBody>
        </p:sp>
        <p:grpSp>
          <p:nvGrpSpPr>
            <p:cNvPr id="43" name="กลุ่ม 330">
              <a:extLst>
                <a:ext uri="{FF2B5EF4-FFF2-40B4-BE49-F238E27FC236}">
                  <a16:creationId xmlns:a16="http://schemas.microsoft.com/office/drawing/2014/main" id="{46B27EBF-EA05-D44C-ACFF-217B64610590}"/>
                </a:ext>
              </a:extLst>
            </p:cNvPr>
            <p:cNvGrpSpPr/>
            <p:nvPr/>
          </p:nvGrpSpPr>
          <p:grpSpPr>
            <a:xfrm>
              <a:off x="2929231" y="7602648"/>
              <a:ext cx="1268931" cy="1199195"/>
              <a:chOff x="11677350" y="2912536"/>
              <a:chExt cx="1617663" cy="1528762"/>
            </a:xfrm>
          </p:grpSpPr>
          <p:grpSp>
            <p:nvGrpSpPr>
              <p:cNvPr id="44" name="กลุ่ม 331">
                <a:extLst>
                  <a:ext uri="{FF2B5EF4-FFF2-40B4-BE49-F238E27FC236}">
                    <a16:creationId xmlns:a16="http://schemas.microsoft.com/office/drawing/2014/main" id="{85858FFE-62DF-5B49-B7D0-C8815FCC25B5}"/>
                  </a:ext>
                </a:extLst>
              </p:cNvPr>
              <p:cNvGrpSpPr/>
              <p:nvPr/>
            </p:nvGrpSpPr>
            <p:grpSpPr>
              <a:xfrm rot="3983525">
                <a:off x="11721801" y="2868085"/>
                <a:ext cx="1528762" cy="1617663"/>
                <a:chOff x="12827494" y="2271359"/>
                <a:chExt cx="1528762" cy="1617663"/>
              </a:xfrm>
            </p:grpSpPr>
            <p:sp>
              <p:nvSpPr>
                <p:cNvPr id="46" name="Freeform 29">
                  <a:extLst>
                    <a:ext uri="{FF2B5EF4-FFF2-40B4-BE49-F238E27FC236}">
                      <a16:creationId xmlns:a16="http://schemas.microsoft.com/office/drawing/2014/main" id="{1885FD9B-6730-2F47-97CF-CED27D325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494" y="2271359"/>
                  <a:ext cx="1528762" cy="1617663"/>
                </a:xfrm>
                <a:custGeom>
                  <a:avLst/>
                  <a:gdLst>
                    <a:gd name="T0" fmla="*/ 58 w 86"/>
                    <a:gd name="T1" fmla="*/ 8 h 91"/>
                    <a:gd name="T2" fmla="*/ 8 w 86"/>
                    <a:gd name="T3" fmla="*/ 28 h 91"/>
                    <a:gd name="T4" fmla="*/ 29 w 86"/>
                    <a:gd name="T5" fmla="*/ 77 h 91"/>
                    <a:gd name="T6" fmla="*/ 63 w 86"/>
                    <a:gd name="T7" fmla="*/ 91 h 91"/>
                    <a:gd name="T8" fmla="*/ 78 w 86"/>
                    <a:gd name="T9" fmla="*/ 57 h 91"/>
                    <a:gd name="T10" fmla="*/ 58 w 86"/>
                    <a:gd name="T11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91">
                      <a:moveTo>
                        <a:pt x="58" y="8"/>
                      </a:moveTo>
                      <a:cubicBezTo>
                        <a:pt x="38" y="0"/>
                        <a:pt x="16" y="9"/>
                        <a:pt x="8" y="28"/>
                      </a:cubicBezTo>
                      <a:cubicBezTo>
                        <a:pt x="0" y="47"/>
                        <a:pt x="10" y="69"/>
                        <a:pt x="29" y="77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78" y="57"/>
                        <a:pt x="78" y="57"/>
                        <a:pt x="78" y="57"/>
                      </a:cubicBezTo>
                      <a:cubicBezTo>
                        <a:pt x="86" y="37"/>
                        <a:pt x="77" y="15"/>
                        <a:pt x="58" y="8"/>
                      </a:cubicBezTo>
                      <a:close/>
                    </a:path>
                  </a:pathLst>
                </a:custGeom>
                <a:solidFill>
                  <a:srgbClr val="2264A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dirty="0">
                    <a:solidFill>
                      <a:srgbClr val="2264AF"/>
                    </a:solidFill>
                  </a:endParaRPr>
                </a:p>
              </p:txBody>
            </p:sp>
            <p:sp>
              <p:nvSpPr>
                <p:cNvPr id="47" name="Freeform 30">
                  <a:extLst>
                    <a:ext uri="{FF2B5EF4-FFF2-40B4-BE49-F238E27FC236}">
                      <a16:creationId xmlns:a16="http://schemas.microsoft.com/office/drawing/2014/main" id="{9D3E39F8-404F-484A-9C63-E296A067A6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9269" y="2501547"/>
                  <a:ext cx="1066800" cy="1049338"/>
                </a:xfrm>
                <a:custGeom>
                  <a:avLst/>
                  <a:gdLst>
                    <a:gd name="T0" fmla="*/ 54 w 60"/>
                    <a:gd name="T1" fmla="*/ 39 h 59"/>
                    <a:gd name="T2" fmla="*/ 20 w 60"/>
                    <a:gd name="T3" fmla="*/ 53 h 59"/>
                    <a:gd name="T4" fmla="*/ 6 w 60"/>
                    <a:gd name="T5" fmla="*/ 19 h 59"/>
                    <a:gd name="T6" fmla="*/ 40 w 60"/>
                    <a:gd name="T7" fmla="*/ 5 h 59"/>
                    <a:gd name="T8" fmla="*/ 54 w 60"/>
                    <a:gd name="T9" fmla="*/ 3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9">
                      <a:moveTo>
                        <a:pt x="54" y="39"/>
                      </a:moveTo>
                      <a:cubicBezTo>
                        <a:pt x="49" y="53"/>
                        <a:pt x="33" y="59"/>
                        <a:pt x="20" y="53"/>
                      </a:cubicBezTo>
                      <a:cubicBezTo>
                        <a:pt x="7" y="48"/>
                        <a:pt x="0" y="33"/>
                        <a:pt x="6" y="19"/>
                      </a:cubicBezTo>
                      <a:cubicBezTo>
                        <a:pt x="12" y="6"/>
                        <a:pt x="27" y="0"/>
                        <a:pt x="40" y="5"/>
                      </a:cubicBezTo>
                      <a:cubicBezTo>
                        <a:pt x="53" y="11"/>
                        <a:pt x="60" y="26"/>
                        <a:pt x="54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>
                    <a:solidFill>
                      <a:srgbClr val="2264AF"/>
                    </a:solidFill>
                  </a:endParaRPr>
                </a:p>
              </p:txBody>
            </p:sp>
          </p:grpSp>
          <p:sp>
            <p:nvSpPr>
              <p:cNvPr id="45" name="TextBox 332">
                <a:extLst>
                  <a:ext uri="{FF2B5EF4-FFF2-40B4-BE49-F238E27FC236}">
                    <a16:creationId xmlns:a16="http://schemas.microsoft.com/office/drawing/2014/main" id="{41232C71-7AE3-C642-A240-2E2BE67706B2}"/>
                  </a:ext>
                </a:extLst>
              </p:cNvPr>
              <p:cNvSpPr txBox="1"/>
              <p:nvPr/>
            </p:nvSpPr>
            <p:spPr>
              <a:xfrm>
                <a:off x="12052260" y="3258935"/>
                <a:ext cx="967393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2264AF"/>
                    </a:solidFill>
                    <a:latin typeface="Lato Black" charset="0"/>
                    <a:ea typeface="Lato Black" charset="0"/>
                    <a:cs typeface="Lato Black" charset="0"/>
                  </a:rPr>
                  <a:t>2</a:t>
                </a:r>
                <a:endParaRPr lang="en-US" sz="2400" b="1" dirty="0">
                  <a:solidFill>
                    <a:srgbClr val="2264AF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  <p:sp>
          <p:nvSpPr>
            <p:cNvPr id="48" name="TextBox 336">
              <a:extLst>
                <a:ext uri="{FF2B5EF4-FFF2-40B4-BE49-F238E27FC236}">
                  <a16:creationId xmlns:a16="http://schemas.microsoft.com/office/drawing/2014/main" id="{08F37E72-500C-8D43-B495-6A5E3641C4E7}"/>
                </a:ext>
              </a:extLst>
            </p:cNvPr>
            <p:cNvSpPr txBox="1"/>
            <p:nvPr/>
          </p:nvSpPr>
          <p:spPr>
            <a:xfrm>
              <a:off x="4601558" y="7777381"/>
              <a:ext cx="4682618" cy="107721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>
                <a:buSzPts val="2400"/>
              </a:pPr>
              <a:r>
                <a:rPr lang="es-ES" sz="3200" b="1" dirty="0">
                  <a:solidFill>
                    <a:schemeClr val="bg1"/>
                  </a:solidFill>
                  <a:latin typeface="Lato" panose="020F0502020204030203" pitchFamily="34" charset="77"/>
                </a:rPr>
                <a:t>Alimentarlos adecuadamente</a:t>
              </a:r>
            </a:p>
          </p:txBody>
        </p:sp>
      </p:grpSp>
      <p:grpSp>
        <p:nvGrpSpPr>
          <p:cNvPr id="88" name="Grupo 87">
            <a:extLst>
              <a:ext uri="{FF2B5EF4-FFF2-40B4-BE49-F238E27FC236}">
                <a16:creationId xmlns:a16="http://schemas.microsoft.com/office/drawing/2014/main" id="{D059EE6F-7E5D-1F47-B96D-2B5BFA31DA92}"/>
              </a:ext>
            </a:extLst>
          </p:cNvPr>
          <p:cNvGrpSpPr/>
          <p:nvPr/>
        </p:nvGrpSpPr>
        <p:grpSpPr>
          <a:xfrm>
            <a:off x="2929231" y="9456496"/>
            <a:ext cx="6563522" cy="1404179"/>
            <a:chOff x="2929231" y="9456496"/>
            <a:chExt cx="6563522" cy="1404179"/>
          </a:xfrm>
        </p:grpSpPr>
        <p:sp>
          <p:nvSpPr>
            <p:cNvPr id="49" name="Rectángulo redondeado 48">
              <a:extLst>
                <a:ext uri="{FF2B5EF4-FFF2-40B4-BE49-F238E27FC236}">
                  <a16:creationId xmlns:a16="http://schemas.microsoft.com/office/drawing/2014/main" id="{1C8F6FF2-B139-0045-BAE3-92C3AC77B536}"/>
                </a:ext>
              </a:extLst>
            </p:cNvPr>
            <p:cNvSpPr/>
            <p:nvPr/>
          </p:nvSpPr>
          <p:spPr>
            <a:xfrm>
              <a:off x="4219930" y="9456496"/>
              <a:ext cx="5272823" cy="1404179"/>
            </a:xfrm>
            <a:prstGeom prst="roundRect">
              <a:avLst>
                <a:gd name="adj" fmla="val 50000"/>
              </a:avLst>
            </a:prstGeom>
            <a:solidFill>
              <a:srgbClr val="E85C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rgbClr val="2264AF"/>
                </a:solidFill>
              </a:endParaRPr>
            </a:p>
          </p:txBody>
        </p:sp>
        <p:grpSp>
          <p:nvGrpSpPr>
            <p:cNvPr id="50" name="กลุ่ม 330">
              <a:extLst>
                <a:ext uri="{FF2B5EF4-FFF2-40B4-BE49-F238E27FC236}">
                  <a16:creationId xmlns:a16="http://schemas.microsoft.com/office/drawing/2014/main" id="{EEF2C136-A8C8-5D4A-8575-395549FFBCAC}"/>
                </a:ext>
              </a:extLst>
            </p:cNvPr>
            <p:cNvGrpSpPr/>
            <p:nvPr/>
          </p:nvGrpSpPr>
          <p:grpSpPr>
            <a:xfrm>
              <a:off x="2929231" y="9457573"/>
              <a:ext cx="1268931" cy="1199195"/>
              <a:chOff x="11677350" y="2912536"/>
              <a:chExt cx="1617663" cy="1528762"/>
            </a:xfrm>
          </p:grpSpPr>
          <p:grpSp>
            <p:nvGrpSpPr>
              <p:cNvPr id="51" name="กลุ่ม 331">
                <a:extLst>
                  <a:ext uri="{FF2B5EF4-FFF2-40B4-BE49-F238E27FC236}">
                    <a16:creationId xmlns:a16="http://schemas.microsoft.com/office/drawing/2014/main" id="{8E7C880C-A782-3E49-903C-4756CE3E341B}"/>
                  </a:ext>
                </a:extLst>
              </p:cNvPr>
              <p:cNvGrpSpPr/>
              <p:nvPr/>
            </p:nvGrpSpPr>
            <p:grpSpPr>
              <a:xfrm rot="3983525">
                <a:off x="11721801" y="2868085"/>
                <a:ext cx="1528762" cy="1617663"/>
                <a:chOff x="12827494" y="2271359"/>
                <a:chExt cx="1528762" cy="1617663"/>
              </a:xfrm>
            </p:grpSpPr>
            <p:sp>
              <p:nvSpPr>
                <p:cNvPr id="53" name="Freeform 29">
                  <a:extLst>
                    <a:ext uri="{FF2B5EF4-FFF2-40B4-BE49-F238E27FC236}">
                      <a16:creationId xmlns:a16="http://schemas.microsoft.com/office/drawing/2014/main" id="{F88AD2A1-41FE-7449-8536-6720D7C1AE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494" y="2271359"/>
                  <a:ext cx="1528762" cy="1617663"/>
                </a:xfrm>
                <a:custGeom>
                  <a:avLst/>
                  <a:gdLst>
                    <a:gd name="T0" fmla="*/ 58 w 86"/>
                    <a:gd name="T1" fmla="*/ 8 h 91"/>
                    <a:gd name="T2" fmla="*/ 8 w 86"/>
                    <a:gd name="T3" fmla="*/ 28 h 91"/>
                    <a:gd name="T4" fmla="*/ 29 w 86"/>
                    <a:gd name="T5" fmla="*/ 77 h 91"/>
                    <a:gd name="T6" fmla="*/ 63 w 86"/>
                    <a:gd name="T7" fmla="*/ 91 h 91"/>
                    <a:gd name="T8" fmla="*/ 78 w 86"/>
                    <a:gd name="T9" fmla="*/ 57 h 91"/>
                    <a:gd name="T10" fmla="*/ 58 w 86"/>
                    <a:gd name="T11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91">
                      <a:moveTo>
                        <a:pt x="58" y="8"/>
                      </a:moveTo>
                      <a:cubicBezTo>
                        <a:pt x="38" y="0"/>
                        <a:pt x="16" y="9"/>
                        <a:pt x="8" y="28"/>
                      </a:cubicBezTo>
                      <a:cubicBezTo>
                        <a:pt x="0" y="47"/>
                        <a:pt x="10" y="69"/>
                        <a:pt x="29" y="77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78" y="57"/>
                        <a:pt x="78" y="57"/>
                        <a:pt x="78" y="57"/>
                      </a:cubicBezTo>
                      <a:cubicBezTo>
                        <a:pt x="86" y="37"/>
                        <a:pt x="77" y="15"/>
                        <a:pt x="58" y="8"/>
                      </a:cubicBezTo>
                      <a:close/>
                    </a:path>
                  </a:pathLst>
                </a:custGeom>
                <a:solidFill>
                  <a:srgbClr val="E85C6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dirty="0">
                    <a:solidFill>
                      <a:srgbClr val="2264AF"/>
                    </a:solidFill>
                  </a:endParaRPr>
                </a:p>
              </p:txBody>
            </p:sp>
            <p:sp>
              <p:nvSpPr>
                <p:cNvPr id="54" name="Freeform 30">
                  <a:extLst>
                    <a:ext uri="{FF2B5EF4-FFF2-40B4-BE49-F238E27FC236}">
                      <a16:creationId xmlns:a16="http://schemas.microsoft.com/office/drawing/2014/main" id="{66E19012-170A-274E-8CDF-B496E591E5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9269" y="2501547"/>
                  <a:ext cx="1066800" cy="1049338"/>
                </a:xfrm>
                <a:custGeom>
                  <a:avLst/>
                  <a:gdLst>
                    <a:gd name="T0" fmla="*/ 54 w 60"/>
                    <a:gd name="T1" fmla="*/ 39 h 59"/>
                    <a:gd name="T2" fmla="*/ 20 w 60"/>
                    <a:gd name="T3" fmla="*/ 53 h 59"/>
                    <a:gd name="T4" fmla="*/ 6 w 60"/>
                    <a:gd name="T5" fmla="*/ 19 h 59"/>
                    <a:gd name="T6" fmla="*/ 40 w 60"/>
                    <a:gd name="T7" fmla="*/ 5 h 59"/>
                    <a:gd name="T8" fmla="*/ 54 w 60"/>
                    <a:gd name="T9" fmla="*/ 3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9">
                      <a:moveTo>
                        <a:pt x="54" y="39"/>
                      </a:moveTo>
                      <a:cubicBezTo>
                        <a:pt x="49" y="53"/>
                        <a:pt x="33" y="59"/>
                        <a:pt x="20" y="53"/>
                      </a:cubicBezTo>
                      <a:cubicBezTo>
                        <a:pt x="7" y="48"/>
                        <a:pt x="0" y="33"/>
                        <a:pt x="6" y="19"/>
                      </a:cubicBezTo>
                      <a:cubicBezTo>
                        <a:pt x="12" y="6"/>
                        <a:pt x="27" y="0"/>
                        <a:pt x="40" y="5"/>
                      </a:cubicBezTo>
                      <a:cubicBezTo>
                        <a:pt x="53" y="11"/>
                        <a:pt x="60" y="26"/>
                        <a:pt x="54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>
                    <a:solidFill>
                      <a:srgbClr val="2264AF"/>
                    </a:solidFill>
                  </a:endParaRPr>
                </a:p>
              </p:txBody>
            </p:sp>
          </p:grpSp>
          <p:sp>
            <p:nvSpPr>
              <p:cNvPr id="52" name="TextBox 332">
                <a:extLst>
                  <a:ext uri="{FF2B5EF4-FFF2-40B4-BE49-F238E27FC236}">
                    <a16:creationId xmlns:a16="http://schemas.microsoft.com/office/drawing/2014/main" id="{F715246E-1420-6445-A127-EA7EE64EEBBD}"/>
                  </a:ext>
                </a:extLst>
              </p:cNvPr>
              <p:cNvSpPr txBox="1"/>
              <p:nvPr/>
            </p:nvSpPr>
            <p:spPr>
              <a:xfrm>
                <a:off x="12052260" y="3258935"/>
                <a:ext cx="967393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E85C60"/>
                    </a:solidFill>
                    <a:latin typeface="Lato Black" charset="0"/>
                    <a:ea typeface="Lato Black" charset="0"/>
                    <a:cs typeface="Lato Black" charset="0"/>
                  </a:rPr>
                  <a:t>3</a:t>
                </a:r>
                <a:endParaRPr lang="en-US" sz="2400" b="1" dirty="0">
                  <a:solidFill>
                    <a:srgbClr val="E85C60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  <p:sp>
          <p:nvSpPr>
            <p:cNvPr id="55" name="TextBox 336">
              <a:extLst>
                <a:ext uri="{FF2B5EF4-FFF2-40B4-BE49-F238E27FC236}">
                  <a16:creationId xmlns:a16="http://schemas.microsoft.com/office/drawing/2014/main" id="{CDE68640-1043-5049-A568-6800D0D8297C}"/>
                </a:ext>
              </a:extLst>
            </p:cNvPr>
            <p:cNvSpPr txBox="1"/>
            <p:nvPr/>
          </p:nvSpPr>
          <p:spPr>
            <a:xfrm>
              <a:off x="4601558" y="9632306"/>
              <a:ext cx="4682618" cy="107721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>
                <a:buSzPts val="2400"/>
              </a:pPr>
              <a:r>
                <a:rPr lang="es-ES" sz="3200" b="1" dirty="0">
                  <a:solidFill>
                    <a:schemeClr val="bg1"/>
                  </a:solidFill>
                  <a:latin typeface="Lato" panose="020F0502020204030203" pitchFamily="34" charset="77"/>
                </a:rPr>
                <a:t>Protegerlos de cambios climáticos</a:t>
              </a:r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86AD2E80-B31E-674F-95B7-98CB76FB8AFF}"/>
              </a:ext>
            </a:extLst>
          </p:cNvPr>
          <p:cNvGrpSpPr/>
          <p:nvPr/>
        </p:nvGrpSpPr>
        <p:grpSpPr>
          <a:xfrm>
            <a:off x="2929231" y="11285296"/>
            <a:ext cx="6563522" cy="1404179"/>
            <a:chOff x="2929231" y="11285296"/>
            <a:chExt cx="6563522" cy="1404179"/>
          </a:xfrm>
        </p:grpSpPr>
        <p:sp>
          <p:nvSpPr>
            <p:cNvPr id="62" name="Rectángulo redondeado 61">
              <a:extLst>
                <a:ext uri="{FF2B5EF4-FFF2-40B4-BE49-F238E27FC236}">
                  <a16:creationId xmlns:a16="http://schemas.microsoft.com/office/drawing/2014/main" id="{C6183111-1F8C-554C-9A5F-DFDE9788F33B}"/>
                </a:ext>
              </a:extLst>
            </p:cNvPr>
            <p:cNvSpPr/>
            <p:nvPr/>
          </p:nvSpPr>
          <p:spPr>
            <a:xfrm>
              <a:off x="4219930" y="11285296"/>
              <a:ext cx="5272823" cy="1404179"/>
            </a:xfrm>
            <a:prstGeom prst="roundRect">
              <a:avLst>
                <a:gd name="adj" fmla="val 50000"/>
              </a:avLst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rgbClr val="2264AF"/>
                </a:solidFill>
              </a:endParaRPr>
            </a:p>
          </p:txBody>
        </p:sp>
        <p:grpSp>
          <p:nvGrpSpPr>
            <p:cNvPr id="63" name="กลุ่ม 330">
              <a:extLst>
                <a:ext uri="{FF2B5EF4-FFF2-40B4-BE49-F238E27FC236}">
                  <a16:creationId xmlns:a16="http://schemas.microsoft.com/office/drawing/2014/main" id="{C9C7C1B7-A606-C541-B570-C63F0F7C6381}"/>
                </a:ext>
              </a:extLst>
            </p:cNvPr>
            <p:cNvGrpSpPr/>
            <p:nvPr/>
          </p:nvGrpSpPr>
          <p:grpSpPr>
            <a:xfrm>
              <a:off x="2929231" y="11286373"/>
              <a:ext cx="1268931" cy="1199195"/>
              <a:chOff x="11677350" y="2912536"/>
              <a:chExt cx="1617663" cy="1528762"/>
            </a:xfrm>
          </p:grpSpPr>
          <p:grpSp>
            <p:nvGrpSpPr>
              <p:cNvPr id="64" name="กลุ่ม 331">
                <a:extLst>
                  <a:ext uri="{FF2B5EF4-FFF2-40B4-BE49-F238E27FC236}">
                    <a16:creationId xmlns:a16="http://schemas.microsoft.com/office/drawing/2014/main" id="{87318F87-617E-7345-8979-51198D5E28D5}"/>
                  </a:ext>
                </a:extLst>
              </p:cNvPr>
              <p:cNvGrpSpPr/>
              <p:nvPr/>
            </p:nvGrpSpPr>
            <p:grpSpPr>
              <a:xfrm rot="3983525">
                <a:off x="11721801" y="2868085"/>
                <a:ext cx="1528762" cy="1617663"/>
                <a:chOff x="12827494" y="2271359"/>
                <a:chExt cx="1528762" cy="1617663"/>
              </a:xfrm>
            </p:grpSpPr>
            <p:sp>
              <p:nvSpPr>
                <p:cNvPr id="66" name="Freeform 29">
                  <a:extLst>
                    <a:ext uri="{FF2B5EF4-FFF2-40B4-BE49-F238E27FC236}">
                      <a16:creationId xmlns:a16="http://schemas.microsoft.com/office/drawing/2014/main" id="{F7B221CC-63C5-2D4D-8616-72772F8C03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494" y="2271359"/>
                  <a:ext cx="1528762" cy="1617663"/>
                </a:xfrm>
                <a:custGeom>
                  <a:avLst/>
                  <a:gdLst>
                    <a:gd name="T0" fmla="*/ 58 w 86"/>
                    <a:gd name="T1" fmla="*/ 8 h 91"/>
                    <a:gd name="T2" fmla="*/ 8 w 86"/>
                    <a:gd name="T3" fmla="*/ 28 h 91"/>
                    <a:gd name="T4" fmla="*/ 29 w 86"/>
                    <a:gd name="T5" fmla="*/ 77 h 91"/>
                    <a:gd name="T6" fmla="*/ 63 w 86"/>
                    <a:gd name="T7" fmla="*/ 91 h 91"/>
                    <a:gd name="T8" fmla="*/ 78 w 86"/>
                    <a:gd name="T9" fmla="*/ 57 h 91"/>
                    <a:gd name="T10" fmla="*/ 58 w 86"/>
                    <a:gd name="T11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91">
                      <a:moveTo>
                        <a:pt x="58" y="8"/>
                      </a:moveTo>
                      <a:cubicBezTo>
                        <a:pt x="38" y="0"/>
                        <a:pt x="16" y="9"/>
                        <a:pt x="8" y="28"/>
                      </a:cubicBezTo>
                      <a:cubicBezTo>
                        <a:pt x="0" y="47"/>
                        <a:pt x="10" y="69"/>
                        <a:pt x="29" y="77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78" y="57"/>
                        <a:pt x="78" y="57"/>
                        <a:pt x="78" y="57"/>
                      </a:cubicBezTo>
                      <a:cubicBezTo>
                        <a:pt x="86" y="37"/>
                        <a:pt x="77" y="15"/>
                        <a:pt x="58" y="8"/>
                      </a:cubicBezTo>
                      <a:close/>
                    </a:path>
                  </a:pathLst>
                </a:custGeom>
                <a:solidFill>
                  <a:srgbClr val="ED7D3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dirty="0">
                    <a:solidFill>
                      <a:srgbClr val="2264AF"/>
                    </a:solidFill>
                  </a:endParaRPr>
                </a:p>
              </p:txBody>
            </p:sp>
            <p:sp>
              <p:nvSpPr>
                <p:cNvPr id="67" name="Freeform 30">
                  <a:extLst>
                    <a:ext uri="{FF2B5EF4-FFF2-40B4-BE49-F238E27FC236}">
                      <a16:creationId xmlns:a16="http://schemas.microsoft.com/office/drawing/2014/main" id="{60857AD5-7542-4E49-B9D4-7AD201F269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9269" y="2501547"/>
                  <a:ext cx="1066800" cy="1049338"/>
                </a:xfrm>
                <a:custGeom>
                  <a:avLst/>
                  <a:gdLst>
                    <a:gd name="T0" fmla="*/ 54 w 60"/>
                    <a:gd name="T1" fmla="*/ 39 h 59"/>
                    <a:gd name="T2" fmla="*/ 20 w 60"/>
                    <a:gd name="T3" fmla="*/ 53 h 59"/>
                    <a:gd name="T4" fmla="*/ 6 w 60"/>
                    <a:gd name="T5" fmla="*/ 19 h 59"/>
                    <a:gd name="T6" fmla="*/ 40 w 60"/>
                    <a:gd name="T7" fmla="*/ 5 h 59"/>
                    <a:gd name="T8" fmla="*/ 54 w 60"/>
                    <a:gd name="T9" fmla="*/ 3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9">
                      <a:moveTo>
                        <a:pt x="54" y="39"/>
                      </a:moveTo>
                      <a:cubicBezTo>
                        <a:pt x="49" y="53"/>
                        <a:pt x="33" y="59"/>
                        <a:pt x="20" y="53"/>
                      </a:cubicBezTo>
                      <a:cubicBezTo>
                        <a:pt x="7" y="48"/>
                        <a:pt x="0" y="33"/>
                        <a:pt x="6" y="19"/>
                      </a:cubicBezTo>
                      <a:cubicBezTo>
                        <a:pt x="12" y="6"/>
                        <a:pt x="27" y="0"/>
                        <a:pt x="40" y="5"/>
                      </a:cubicBezTo>
                      <a:cubicBezTo>
                        <a:pt x="53" y="11"/>
                        <a:pt x="60" y="26"/>
                        <a:pt x="54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>
                    <a:solidFill>
                      <a:srgbClr val="2264AF"/>
                    </a:solidFill>
                  </a:endParaRPr>
                </a:p>
              </p:txBody>
            </p:sp>
          </p:grpSp>
          <p:sp>
            <p:nvSpPr>
              <p:cNvPr id="65" name="TextBox 332">
                <a:extLst>
                  <a:ext uri="{FF2B5EF4-FFF2-40B4-BE49-F238E27FC236}">
                    <a16:creationId xmlns:a16="http://schemas.microsoft.com/office/drawing/2014/main" id="{F30FD8FA-6F41-5D41-B7E5-E967C821F362}"/>
                  </a:ext>
                </a:extLst>
              </p:cNvPr>
              <p:cNvSpPr txBox="1"/>
              <p:nvPr/>
            </p:nvSpPr>
            <p:spPr>
              <a:xfrm>
                <a:off x="12052260" y="3258935"/>
                <a:ext cx="967393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ED7D31"/>
                    </a:solidFill>
                    <a:latin typeface="Lato Black" charset="0"/>
                    <a:ea typeface="Lato Black" charset="0"/>
                    <a:cs typeface="Lato Black" charset="0"/>
                  </a:rPr>
                  <a:t>4</a:t>
                </a:r>
                <a:endParaRPr lang="en-US" sz="2400" b="1" dirty="0">
                  <a:solidFill>
                    <a:srgbClr val="ED7D31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  <p:sp>
          <p:nvSpPr>
            <p:cNvPr id="68" name="TextBox 336">
              <a:extLst>
                <a:ext uri="{FF2B5EF4-FFF2-40B4-BE49-F238E27FC236}">
                  <a16:creationId xmlns:a16="http://schemas.microsoft.com/office/drawing/2014/main" id="{7F9B0D2A-1341-4C4D-917C-BF78ABE5F3C7}"/>
                </a:ext>
              </a:extLst>
            </p:cNvPr>
            <p:cNvSpPr txBox="1"/>
            <p:nvPr/>
          </p:nvSpPr>
          <p:spPr>
            <a:xfrm>
              <a:off x="4601558" y="11461106"/>
              <a:ext cx="4682618" cy="107721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>
                <a:buSzPts val="2400"/>
              </a:pPr>
              <a:r>
                <a:rPr lang="es-ES" sz="3200" b="1" dirty="0">
                  <a:solidFill>
                    <a:schemeClr val="bg1"/>
                  </a:solidFill>
                  <a:latin typeface="Lato" panose="020F0502020204030203" pitchFamily="34" charset="77"/>
                </a:rPr>
                <a:t>Vacunarlos y desparasitarlos</a:t>
              </a:r>
            </a:p>
          </p:txBody>
        </p:sp>
      </p:grpSp>
      <p:grpSp>
        <p:nvGrpSpPr>
          <p:cNvPr id="90" name="Grupo 89">
            <a:extLst>
              <a:ext uri="{FF2B5EF4-FFF2-40B4-BE49-F238E27FC236}">
                <a16:creationId xmlns:a16="http://schemas.microsoft.com/office/drawing/2014/main" id="{3526F0B1-3E70-C345-8333-D09912D7C6A7}"/>
              </a:ext>
            </a:extLst>
          </p:cNvPr>
          <p:cNvGrpSpPr/>
          <p:nvPr/>
        </p:nvGrpSpPr>
        <p:grpSpPr>
          <a:xfrm>
            <a:off x="11550717" y="5955651"/>
            <a:ext cx="6563522" cy="1404179"/>
            <a:chOff x="11550717" y="5955651"/>
            <a:chExt cx="6563522" cy="1404179"/>
          </a:xfrm>
        </p:grpSpPr>
        <p:sp>
          <p:nvSpPr>
            <p:cNvPr id="69" name="Rectángulo redondeado 68">
              <a:extLst>
                <a:ext uri="{FF2B5EF4-FFF2-40B4-BE49-F238E27FC236}">
                  <a16:creationId xmlns:a16="http://schemas.microsoft.com/office/drawing/2014/main" id="{61CD5BE5-FD2A-704F-8BC8-E760E58C4C17}"/>
                </a:ext>
              </a:extLst>
            </p:cNvPr>
            <p:cNvSpPr/>
            <p:nvPr/>
          </p:nvSpPr>
          <p:spPr>
            <a:xfrm>
              <a:off x="12841416" y="5955651"/>
              <a:ext cx="5272823" cy="1404179"/>
            </a:xfrm>
            <a:prstGeom prst="roundRect">
              <a:avLst>
                <a:gd name="adj" fmla="val 50000"/>
              </a:avLst>
            </a:prstGeom>
            <a:solidFill>
              <a:srgbClr val="6B4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solidFill>
                  <a:srgbClr val="2264AF"/>
                </a:solidFill>
              </a:endParaRPr>
            </a:p>
          </p:txBody>
        </p:sp>
        <p:grpSp>
          <p:nvGrpSpPr>
            <p:cNvPr id="70" name="กลุ่ม 330">
              <a:extLst>
                <a:ext uri="{FF2B5EF4-FFF2-40B4-BE49-F238E27FC236}">
                  <a16:creationId xmlns:a16="http://schemas.microsoft.com/office/drawing/2014/main" id="{3F3CB02B-6D3F-334B-9F36-3223EAEAB89B}"/>
                </a:ext>
              </a:extLst>
            </p:cNvPr>
            <p:cNvGrpSpPr/>
            <p:nvPr/>
          </p:nvGrpSpPr>
          <p:grpSpPr>
            <a:xfrm>
              <a:off x="11550717" y="5956728"/>
              <a:ext cx="1268931" cy="1199195"/>
              <a:chOff x="11677350" y="2912536"/>
              <a:chExt cx="1617663" cy="1528762"/>
            </a:xfrm>
          </p:grpSpPr>
          <p:grpSp>
            <p:nvGrpSpPr>
              <p:cNvPr id="71" name="กลุ่ม 331">
                <a:extLst>
                  <a:ext uri="{FF2B5EF4-FFF2-40B4-BE49-F238E27FC236}">
                    <a16:creationId xmlns:a16="http://schemas.microsoft.com/office/drawing/2014/main" id="{EFFCE21B-35AA-414B-8814-EB0C17B1297E}"/>
                  </a:ext>
                </a:extLst>
              </p:cNvPr>
              <p:cNvGrpSpPr/>
              <p:nvPr/>
            </p:nvGrpSpPr>
            <p:grpSpPr>
              <a:xfrm rot="3983525">
                <a:off x="11721801" y="2868085"/>
                <a:ext cx="1528762" cy="1617663"/>
                <a:chOff x="12827494" y="2271359"/>
                <a:chExt cx="1528762" cy="1617663"/>
              </a:xfrm>
            </p:grpSpPr>
            <p:sp>
              <p:nvSpPr>
                <p:cNvPr id="73" name="Freeform 29">
                  <a:extLst>
                    <a:ext uri="{FF2B5EF4-FFF2-40B4-BE49-F238E27FC236}">
                      <a16:creationId xmlns:a16="http://schemas.microsoft.com/office/drawing/2014/main" id="{95A07166-E09C-EA48-B64D-73D073424C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494" y="2271359"/>
                  <a:ext cx="1528762" cy="1617663"/>
                </a:xfrm>
                <a:custGeom>
                  <a:avLst/>
                  <a:gdLst>
                    <a:gd name="T0" fmla="*/ 58 w 86"/>
                    <a:gd name="T1" fmla="*/ 8 h 91"/>
                    <a:gd name="T2" fmla="*/ 8 w 86"/>
                    <a:gd name="T3" fmla="*/ 28 h 91"/>
                    <a:gd name="T4" fmla="*/ 29 w 86"/>
                    <a:gd name="T5" fmla="*/ 77 h 91"/>
                    <a:gd name="T6" fmla="*/ 63 w 86"/>
                    <a:gd name="T7" fmla="*/ 91 h 91"/>
                    <a:gd name="T8" fmla="*/ 78 w 86"/>
                    <a:gd name="T9" fmla="*/ 57 h 91"/>
                    <a:gd name="T10" fmla="*/ 58 w 86"/>
                    <a:gd name="T11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91">
                      <a:moveTo>
                        <a:pt x="58" y="8"/>
                      </a:moveTo>
                      <a:cubicBezTo>
                        <a:pt x="38" y="0"/>
                        <a:pt x="16" y="9"/>
                        <a:pt x="8" y="28"/>
                      </a:cubicBezTo>
                      <a:cubicBezTo>
                        <a:pt x="0" y="47"/>
                        <a:pt x="10" y="69"/>
                        <a:pt x="29" y="77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78" y="57"/>
                        <a:pt x="78" y="57"/>
                        <a:pt x="78" y="57"/>
                      </a:cubicBezTo>
                      <a:cubicBezTo>
                        <a:pt x="86" y="37"/>
                        <a:pt x="77" y="15"/>
                        <a:pt x="58" y="8"/>
                      </a:cubicBezTo>
                      <a:close/>
                    </a:path>
                  </a:pathLst>
                </a:custGeom>
                <a:solidFill>
                  <a:srgbClr val="6B4B9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dirty="0">
                    <a:solidFill>
                      <a:srgbClr val="2264AF"/>
                    </a:solidFill>
                  </a:endParaRPr>
                </a:p>
              </p:txBody>
            </p:sp>
            <p:sp>
              <p:nvSpPr>
                <p:cNvPr id="74" name="Freeform 30">
                  <a:extLst>
                    <a:ext uri="{FF2B5EF4-FFF2-40B4-BE49-F238E27FC236}">
                      <a16:creationId xmlns:a16="http://schemas.microsoft.com/office/drawing/2014/main" id="{A1DCD495-40A5-B04A-913E-93B13F4D5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9269" y="2501547"/>
                  <a:ext cx="1066800" cy="1049338"/>
                </a:xfrm>
                <a:custGeom>
                  <a:avLst/>
                  <a:gdLst>
                    <a:gd name="T0" fmla="*/ 54 w 60"/>
                    <a:gd name="T1" fmla="*/ 39 h 59"/>
                    <a:gd name="T2" fmla="*/ 20 w 60"/>
                    <a:gd name="T3" fmla="*/ 53 h 59"/>
                    <a:gd name="T4" fmla="*/ 6 w 60"/>
                    <a:gd name="T5" fmla="*/ 19 h 59"/>
                    <a:gd name="T6" fmla="*/ 40 w 60"/>
                    <a:gd name="T7" fmla="*/ 5 h 59"/>
                    <a:gd name="T8" fmla="*/ 54 w 60"/>
                    <a:gd name="T9" fmla="*/ 3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9">
                      <a:moveTo>
                        <a:pt x="54" y="39"/>
                      </a:moveTo>
                      <a:cubicBezTo>
                        <a:pt x="49" y="53"/>
                        <a:pt x="33" y="59"/>
                        <a:pt x="20" y="53"/>
                      </a:cubicBezTo>
                      <a:cubicBezTo>
                        <a:pt x="7" y="48"/>
                        <a:pt x="0" y="33"/>
                        <a:pt x="6" y="19"/>
                      </a:cubicBezTo>
                      <a:cubicBezTo>
                        <a:pt x="12" y="6"/>
                        <a:pt x="27" y="0"/>
                        <a:pt x="40" y="5"/>
                      </a:cubicBezTo>
                      <a:cubicBezTo>
                        <a:pt x="53" y="11"/>
                        <a:pt x="60" y="26"/>
                        <a:pt x="54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>
                    <a:solidFill>
                      <a:srgbClr val="2264AF"/>
                    </a:solidFill>
                  </a:endParaRPr>
                </a:p>
              </p:txBody>
            </p:sp>
          </p:grpSp>
          <p:sp>
            <p:nvSpPr>
              <p:cNvPr id="72" name="TextBox 332">
                <a:extLst>
                  <a:ext uri="{FF2B5EF4-FFF2-40B4-BE49-F238E27FC236}">
                    <a16:creationId xmlns:a16="http://schemas.microsoft.com/office/drawing/2014/main" id="{70A52774-1699-0145-A841-ECBFE495186B}"/>
                  </a:ext>
                </a:extLst>
              </p:cNvPr>
              <p:cNvSpPr txBox="1"/>
              <p:nvPr/>
            </p:nvSpPr>
            <p:spPr>
              <a:xfrm>
                <a:off x="12052260" y="3258935"/>
                <a:ext cx="967393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6B4B93"/>
                    </a:solidFill>
                    <a:latin typeface="Lato Black" charset="0"/>
                    <a:ea typeface="Lato Black" charset="0"/>
                    <a:cs typeface="Lato Black" charset="0"/>
                  </a:rPr>
                  <a:t>5</a:t>
                </a:r>
                <a:endParaRPr lang="en-US" sz="2400" b="1" dirty="0">
                  <a:solidFill>
                    <a:srgbClr val="6B4B93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  <p:sp>
          <p:nvSpPr>
            <p:cNvPr id="75" name="TextBox 336">
              <a:extLst>
                <a:ext uri="{FF2B5EF4-FFF2-40B4-BE49-F238E27FC236}">
                  <a16:creationId xmlns:a16="http://schemas.microsoft.com/office/drawing/2014/main" id="{8A7BA5B0-2478-6D4A-928E-1F70F55F6D9E}"/>
                </a:ext>
              </a:extLst>
            </p:cNvPr>
            <p:cNvSpPr txBox="1"/>
            <p:nvPr/>
          </p:nvSpPr>
          <p:spPr>
            <a:xfrm>
              <a:off x="13223044" y="6349973"/>
              <a:ext cx="4682618" cy="5847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s-ES" sz="3200" b="1" dirty="0">
                  <a:solidFill>
                    <a:schemeClr val="bg1"/>
                  </a:solidFill>
                  <a:latin typeface="Lato" panose="020F0502020204030203" pitchFamily="34" charset="77"/>
                </a:rPr>
                <a:t>Ejercitarse</a:t>
              </a:r>
            </a:p>
          </p:txBody>
        </p:sp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658C2EDF-74A9-774E-8168-8AA747C1442C}"/>
              </a:ext>
            </a:extLst>
          </p:cNvPr>
          <p:cNvGrpSpPr/>
          <p:nvPr/>
        </p:nvGrpSpPr>
        <p:grpSpPr>
          <a:xfrm>
            <a:off x="11550717" y="7758326"/>
            <a:ext cx="6563522" cy="1404179"/>
            <a:chOff x="11550717" y="7758326"/>
            <a:chExt cx="6563522" cy="1404179"/>
          </a:xfrm>
        </p:grpSpPr>
        <p:sp>
          <p:nvSpPr>
            <p:cNvPr id="76" name="Rectángulo redondeado 75">
              <a:extLst>
                <a:ext uri="{FF2B5EF4-FFF2-40B4-BE49-F238E27FC236}">
                  <a16:creationId xmlns:a16="http://schemas.microsoft.com/office/drawing/2014/main" id="{9E54DB26-ACCD-9342-87C6-1E76031B9845}"/>
                </a:ext>
              </a:extLst>
            </p:cNvPr>
            <p:cNvSpPr/>
            <p:nvPr/>
          </p:nvSpPr>
          <p:spPr>
            <a:xfrm>
              <a:off x="12841416" y="7758326"/>
              <a:ext cx="5272823" cy="1404179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solidFill>
                  <a:srgbClr val="2264AF"/>
                </a:solidFill>
              </a:endParaRPr>
            </a:p>
          </p:txBody>
        </p:sp>
        <p:grpSp>
          <p:nvGrpSpPr>
            <p:cNvPr id="77" name="กลุ่ม 330">
              <a:extLst>
                <a:ext uri="{FF2B5EF4-FFF2-40B4-BE49-F238E27FC236}">
                  <a16:creationId xmlns:a16="http://schemas.microsoft.com/office/drawing/2014/main" id="{EDEB242D-8EB1-224F-A906-6E367DAC3571}"/>
                </a:ext>
              </a:extLst>
            </p:cNvPr>
            <p:cNvGrpSpPr/>
            <p:nvPr/>
          </p:nvGrpSpPr>
          <p:grpSpPr>
            <a:xfrm>
              <a:off x="11550717" y="7759403"/>
              <a:ext cx="1268931" cy="1199195"/>
              <a:chOff x="11677350" y="2912536"/>
              <a:chExt cx="1617663" cy="1528762"/>
            </a:xfrm>
          </p:grpSpPr>
          <p:grpSp>
            <p:nvGrpSpPr>
              <p:cNvPr id="78" name="กลุ่ม 331">
                <a:extLst>
                  <a:ext uri="{FF2B5EF4-FFF2-40B4-BE49-F238E27FC236}">
                    <a16:creationId xmlns:a16="http://schemas.microsoft.com/office/drawing/2014/main" id="{7979F847-3C71-4641-8B7E-AADE64BF7244}"/>
                  </a:ext>
                </a:extLst>
              </p:cNvPr>
              <p:cNvGrpSpPr/>
              <p:nvPr/>
            </p:nvGrpSpPr>
            <p:grpSpPr>
              <a:xfrm rot="3983525">
                <a:off x="11721801" y="2868085"/>
                <a:ext cx="1528762" cy="1617663"/>
                <a:chOff x="12827494" y="2271359"/>
                <a:chExt cx="1528762" cy="1617663"/>
              </a:xfrm>
            </p:grpSpPr>
            <p:sp>
              <p:nvSpPr>
                <p:cNvPr id="80" name="Freeform 29">
                  <a:extLst>
                    <a:ext uri="{FF2B5EF4-FFF2-40B4-BE49-F238E27FC236}">
                      <a16:creationId xmlns:a16="http://schemas.microsoft.com/office/drawing/2014/main" id="{C6448397-9377-7841-9108-4FC46C997C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494" y="2271359"/>
                  <a:ext cx="1528762" cy="1617663"/>
                </a:xfrm>
                <a:custGeom>
                  <a:avLst/>
                  <a:gdLst>
                    <a:gd name="T0" fmla="*/ 58 w 86"/>
                    <a:gd name="T1" fmla="*/ 8 h 91"/>
                    <a:gd name="T2" fmla="*/ 8 w 86"/>
                    <a:gd name="T3" fmla="*/ 28 h 91"/>
                    <a:gd name="T4" fmla="*/ 29 w 86"/>
                    <a:gd name="T5" fmla="*/ 77 h 91"/>
                    <a:gd name="T6" fmla="*/ 63 w 86"/>
                    <a:gd name="T7" fmla="*/ 91 h 91"/>
                    <a:gd name="T8" fmla="*/ 78 w 86"/>
                    <a:gd name="T9" fmla="*/ 57 h 91"/>
                    <a:gd name="T10" fmla="*/ 58 w 86"/>
                    <a:gd name="T11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91">
                      <a:moveTo>
                        <a:pt x="58" y="8"/>
                      </a:moveTo>
                      <a:cubicBezTo>
                        <a:pt x="38" y="0"/>
                        <a:pt x="16" y="9"/>
                        <a:pt x="8" y="28"/>
                      </a:cubicBezTo>
                      <a:cubicBezTo>
                        <a:pt x="0" y="47"/>
                        <a:pt x="10" y="69"/>
                        <a:pt x="29" y="77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78" y="57"/>
                        <a:pt x="78" y="57"/>
                        <a:pt x="78" y="57"/>
                      </a:cubicBezTo>
                      <a:cubicBezTo>
                        <a:pt x="86" y="37"/>
                        <a:pt x="77" y="15"/>
                        <a:pt x="58" y="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dirty="0">
                    <a:solidFill>
                      <a:srgbClr val="2264AF"/>
                    </a:solidFill>
                  </a:endParaRPr>
                </a:p>
              </p:txBody>
            </p:sp>
            <p:sp>
              <p:nvSpPr>
                <p:cNvPr id="81" name="Freeform 30">
                  <a:extLst>
                    <a:ext uri="{FF2B5EF4-FFF2-40B4-BE49-F238E27FC236}">
                      <a16:creationId xmlns:a16="http://schemas.microsoft.com/office/drawing/2014/main" id="{55A23BE8-1AE0-AF41-858F-7BD9240AF8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9269" y="2501547"/>
                  <a:ext cx="1066800" cy="1049338"/>
                </a:xfrm>
                <a:custGeom>
                  <a:avLst/>
                  <a:gdLst>
                    <a:gd name="T0" fmla="*/ 54 w 60"/>
                    <a:gd name="T1" fmla="*/ 39 h 59"/>
                    <a:gd name="T2" fmla="*/ 20 w 60"/>
                    <a:gd name="T3" fmla="*/ 53 h 59"/>
                    <a:gd name="T4" fmla="*/ 6 w 60"/>
                    <a:gd name="T5" fmla="*/ 19 h 59"/>
                    <a:gd name="T6" fmla="*/ 40 w 60"/>
                    <a:gd name="T7" fmla="*/ 5 h 59"/>
                    <a:gd name="T8" fmla="*/ 54 w 60"/>
                    <a:gd name="T9" fmla="*/ 3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9">
                      <a:moveTo>
                        <a:pt x="54" y="39"/>
                      </a:moveTo>
                      <a:cubicBezTo>
                        <a:pt x="49" y="53"/>
                        <a:pt x="33" y="59"/>
                        <a:pt x="20" y="53"/>
                      </a:cubicBezTo>
                      <a:cubicBezTo>
                        <a:pt x="7" y="48"/>
                        <a:pt x="0" y="33"/>
                        <a:pt x="6" y="19"/>
                      </a:cubicBezTo>
                      <a:cubicBezTo>
                        <a:pt x="12" y="6"/>
                        <a:pt x="27" y="0"/>
                        <a:pt x="40" y="5"/>
                      </a:cubicBezTo>
                      <a:cubicBezTo>
                        <a:pt x="53" y="11"/>
                        <a:pt x="60" y="26"/>
                        <a:pt x="54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>
                    <a:solidFill>
                      <a:srgbClr val="2264AF"/>
                    </a:solidFill>
                  </a:endParaRPr>
                </a:p>
              </p:txBody>
            </p:sp>
          </p:grpSp>
          <p:sp>
            <p:nvSpPr>
              <p:cNvPr id="79" name="TextBox 332">
                <a:extLst>
                  <a:ext uri="{FF2B5EF4-FFF2-40B4-BE49-F238E27FC236}">
                    <a16:creationId xmlns:a16="http://schemas.microsoft.com/office/drawing/2014/main" id="{724E84C5-0C4D-F74A-A5F8-D76F058C3079}"/>
                  </a:ext>
                </a:extLst>
              </p:cNvPr>
              <p:cNvSpPr txBox="1"/>
              <p:nvPr/>
            </p:nvSpPr>
            <p:spPr>
              <a:xfrm>
                <a:off x="12052260" y="3258935"/>
                <a:ext cx="967393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accent6"/>
                    </a:solidFill>
                    <a:latin typeface="Lato Black" charset="0"/>
                    <a:ea typeface="Lato Black" charset="0"/>
                    <a:cs typeface="Lato Black" charset="0"/>
                  </a:rPr>
                  <a:t>6</a:t>
                </a:r>
                <a:endParaRPr lang="en-US" sz="2400" b="1" dirty="0">
                  <a:solidFill>
                    <a:schemeClr val="accent6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  <p:sp>
          <p:nvSpPr>
            <p:cNvPr id="82" name="TextBox 336">
              <a:extLst>
                <a:ext uri="{FF2B5EF4-FFF2-40B4-BE49-F238E27FC236}">
                  <a16:creationId xmlns:a16="http://schemas.microsoft.com/office/drawing/2014/main" id="{41504E44-E8D8-6A44-B843-6FEAF759E458}"/>
                </a:ext>
              </a:extLst>
            </p:cNvPr>
            <p:cNvSpPr txBox="1"/>
            <p:nvPr/>
          </p:nvSpPr>
          <p:spPr>
            <a:xfrm>
              <a:off x="13223044" y="7934136"/>
              <a:ext cx="4682618" cy="107721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s-ES" sz="3200" b="1" dirty="0">
                  <a:solidFill>
                    <a:schemeClr val="bg1"/>
                  </a:solidFill>
                  <a:latin typeface="Lato" panose="020F0502020204030203" pitchFamily="34" charset="77"/>
                </a:rPr>
                <a:t>Entregarles amor y cariño</a:t>
              </a:r>
            </a:p>
          </p:txBody>
        </p:sp>
      </p:grpSp>
      <p:pic>
        <p:nvPicPr>
          <p:cNvPr id="87" name="Imagen 86">
            <a:extLst>
              <a:ext uri="{FF2B5EF4-FFF2-40B4-BE49-F238E27FC236}">
                <a16:creationId xmlns:a16="http://schemas.microsoft.com/office/drawing/2014/main" id="{93AAFF17-2E2F-1941-861F-A77EB12E8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3594526"/>
            <a:ext cx="24323675" cy="126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6953B73-F06A-AC4B-BCB9-D2DDCAFA01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25500"/>
            <a:ext cx="24323675" cy="39672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20B5D90-D907-4449-A681-64C7C489B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6519"/>
            <a:ext cx="24323675" cy="126377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09B4D7D7-3D1B-5B4B-BE31-C0BA1C29DA2B}"/>
              </a:ext>
            </a:extLst>
          </p:cNvPr>
          <p:cNvSpPr txBox="1">
            <a:spLocks/>
          </p:cNvSpPr>
          <p:nvPr/>
        </p:nvSpPr>
        <p:spPr>
          <a:xfrm>
            <a:off x="998595" y="1366891"/>
            <a:ext cx="16322754" cy="1666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5400" b="1" dirty="0">
                <a:solidFill>
                  <a:schemeClr val="bg1"/>
                </a:solidFill>
                <a:latin typeface="Montserrat" pitchFamily="2" charset="77"/>
              </a:rPr>
              <a:t>¿QUÉ DICE LA LEY DE TENENCIA RESPONSABLE DE MASCOTAS?</a:t>
            </a:r>
            <a:endParaRPr lang="es-CL" sz="5400" b="1" dirty="0">
              <a:solidFill>
                <a:schemeClr val="bg1"/>
              </a:solidFill>
              <a:latin typeface="Montserrat" pitchFamily="2" charset="77"/>
              <a:cs typeface="Myanmar Text" panose="020B0502040204020203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EA51DBA-8AA8-F444-95BF-63FED6D8E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586" y="5797837"/>
            <a:ext cx="5976980" cy="767706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270884B-83BA-924B-BC14-B244DA476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3594526"/>
            <a:ext cx="24323675" cy="126377"/>
          </a:xfrm>
          <a:prstGeom prst="rect">
            <a:avLst/>
          </a:prstGeom>
        </p:spPr>
      </p:pic>
      <p:grpSp>
        <p:nvGrpSpPr>
          <p:cNvPr id="35" name="Grupo 34">
            <a:extLst>
              <a:ext uri="{FF2B5EF4-FFF2-40B4-BE49-F238E27FC236}">
                <a16:creationId xmlns:a16="http://schemas.microsoft.com/office/drawing/2014/main" id="{2BD239C7-4CE0-DD4D-8F32-F574F5257D8A}"/>
              </a:ext>
            </a:extLst>
          </p:cNvPr>
          <p:cNvGrpSpPr/>
          <p:nvPr/>
        </p:nvGrpSpPr>
        <p:grpSpPr>
          <a:xfrm>
            <a:off x="1227909" y="3882558"/>
            <a:ext cx="5747657" cy="1436915"/>
            <a:chOff x="1227909" y="3882558"/>
            <a:chExt cx="5747657" cy="1436915"/>
          </a:xfrm>
        </p:grpSpPr>
        <p:sp>
          <p:nvSpPr>
            <p:cNvPr id="7" name="Rectángulo redondeado 6">
              <a:extLst>
                <a:ext uri="{FF2B5EF4-FFF2-40B4-BE49-F238E27FC236}">
                  <a16:creationId xmlns:a16="http://schemas.microsoft.com/office/drawing/2014/main" id="{F2626116-E81B-D344-8485-DEF641C5F824}"/>
                </a:ext>
              </a:extLst>
            </p:cNvPr>
            <p:cNvSpPr/>
            <p:nvPr/>
          </p:nvSpPr>
          <p:spPr>
            <a:xfrm>
              <a:off x="1227909" y="3882558"/>
              <a:ext cx="5747657" cy="1436915"/>
            </a:xfrm>
            <a:prstGeom prst="roundRect">
              <a:avLst>
                <a:gd name="adj" fmla="val 50000"/>
              </a:avLst>
            </a:prstGeom>
            <a:solidFill>
              <a:srgbClr val="6B4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4000" b="1" dirty="0">
                <a:solidFill>
                  <a:schemeClr val="bg1"/>
                </a:solidFill>
                <a:latin typeface="Lato" panose="020F0502020204030203" pitchFamily="34" charset="77"/>
              </a:endParaRP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251B4168-6505-ED47-9DB3-86E1A2616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7981" y="4085506"/>
              <a:ext cx="976673" cy="984379"/>
            </a:xfrm>
            <a:prstGeom prst="rect">
              <a:avLst/>
            </a:prstGeom>
          </p:spPr>
        </p:pic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83731F2C-E320-9A47-B733-D8C2202FBA8F}"/>
                </a:ext>
              </a:extLst>
            </p:cNvPr>
            <p:cNvSpPr txBox="1"/>
            <p:nvPr/>
          </p:nvSpPr>
          <p:spPr>
            <a:xfrm>
              <a:off x="2964873" y="4265523"/>
              <a:ext cx="34913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3600" b="1" dirty="0">
                  <a:solidFill>
                    <a:schemeClr val="bg1"/>
                  </a:solidFill>
                  <a:latin typeface="Lato" panose="020F0502020204030203" pitchFamily="34" charset="77"/>
                </a:rPr>
                <a:t>LEY 21.020</a:t>
              </a:r>
            </a:p>
          </p:txBody>
        </p:sp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id="{E8819D29-40E4-564B-BF43-83C4B613FE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45745" y="10329225"/>
            <a:ext cx="5450104" cy="3252877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34AEE6C8-B727-2C42-B2F2-3DCA6FD70A9F}"/>
              </a:ext>
            </a:extLst>
          </p:cNvPr>
          <p:cNvGrpSpPr/>
          <p:nvPr/>
        </p:nvGrpSpPr>
        <p:grpSpPr>
          <a:xfrm>
            <a:off x="9626234" y="4010815"/>
            <a:ext cx="9500163" cy="1530335"/>
            <a:chOff x="9626234" y="4010815"/>
            <a:chExt cx="9500163" cy="1530335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ACA3F2DE-D787-6B47-A387-53A92B6AC178}"/>
                </a:ext>
              </a:extLst>
            </p:cNvPr>
            <p:cNvSpPr txBox="1"/>
            <p:nvPr/>
          </p:nvSpPr>
          <p:spPr>
            <a:xfrm>
              <a:off x="11929079" y="4287095"/>
              <a:ext cx="719731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dirty="0">
                  <a:solidFill>
                    <a:srgbClr val="ED7D31"/>
                  </a:solidFill>
                  <a:latin typeface="Lato" panose="020F0502020204030203" pitchFamily="34" charset="77"/>
                </a:rPr>
                <a:t>Obligaciones y derechos de los responsables</a:t>
              </a:r>
              <a:endParaRPr lang="es-CL" sz="3200" b="1" dirty="0">
                <a:solidFill>
                  <a:srgbClr val="ED7D31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5540595-6F7D-ED4D-8876-101CF509FA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6234" y="4010815"/>
              <a:ext cx="1529938" cy="1530335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rgbClr val="2264AF"/>
                </a:solidFill>
                <a:latin typeface="Lato Light"/>
              </a:endParaRPr>
            </a:p>
          </p:txBody>
        </p:sp>
        <p:sp>
          <p:nvSpPr>
            <p:cNvPr id="23" name="Round Same Side Corner Rectangle 58">
              <a:extLst>
                <a:ext uri="{FF2B5EF4-FFF2-40B4-BE49-F238E27FC236}">
                  <a16:creationId xmlns:a16="http://schemas.microsoft.com/office/drawing/2014/main" id="{FD9307EA-D147-344C-9DA7-08C0AFE0E592}"/>
                </a:ext>
              </a:extLst>
            </p:cNvPr>
            <p:cNvSpPr/>
            <p:nvPr/>
          </p:nvSpPr>
          <p:spPr>
            <a:xfrm rot="10800000" flipH="1">
              <a:off x="11471672" y="4234780"/>
              <a:ext cx="141907" cy="1181849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solidFill>
                  <a:srgbClr val="2264AF"/>
                </a:solidFill>
                <a:latin typeface="Lato Light"/>
              </a:endParaRPr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1B59E324-B95F-0A45-B583-CB79DAFD5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14532" y="4511026"/>
              <a:ext cx="753342" cy="609848"/>
            </a:xfrm>
            <a:prstGeom prst="rect">
              <a:avLst/>
            </a:prstGeom>
          </p:spPr>
        </p:pic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089B1B8C-4AAF-684E-9D95-C8E325D19703}"/>
              </a:ext>
            </a:extLst>
          </p:cNvPr>
          <p:cNvGrpSpPr/>
          <p:nvPr/>
        </p:nvGrpSpPr>
        <p:grpSpPr>
          <a:xfrm>
            <a:off x="9626234" y="6255252"/>
            <a:ext cx="9500162" cy="1530335"/>
            <a:chOff x="9626234" y="6255252"/>
            <a:chExt cx="9500162" cy="1530335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FDA73D8C-BB02-8C4A-A5F9-57247730FFDB}"/>
                </a:ext>
              </a:extLst>
            </p:cNvPr>
            <p:cNvSpPr txBox="1"/>
            <p:nvPr/>
          </p:nvSpPr>
          <p:spPr>
            <a:xfrm>
              <a:off x="11929078" y="6504754"/>
              <a:ext cx="71973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dirty="0">
                  <a:solidFill>
                    <a:schemeClr val="accent6"/>
                  </a:solidFill>
                  <a:latin typeface="Lato" panose="020F0502020204030203" pitchFamily="34" charset="77"/>
                </a:rPr>
                <a:t>Proteger la salud y el bienestar animal</a:t>
              </a:r>
              <a:endParaRPr lang="es-CL" sz="3200" b="1" dirty="0">
                <a:solidFill>
                  <a:schemeClr val="accent6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03564804-3999-804B-970D-12EB8EACF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6234" y="6255252"/>
              <a:ext cx="1529938" cy="1530335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rgbClr val="2264AF"/>
                </a:solidFill>
                <a:latin typeface="Lato Light"/>
              </a:endParaRPr>
            </a:p>
          </p:txBody>
        </p:sp>
        <p:sp>
          <p:nvSpPr>
            <p:cNvPr id="27" name="Round Same Side Corner Rectangle 58">
              <a:extLst>
                <a:ext uri="{FF2B5EF4-FFF2-40B4-BE49-F238E27FC236}">
                  <a16:creationId xmlns:a16="http://schemas.microsoft.com/office/drawing/2014/main" id="{B3460CA0-1E01-AF49-AE1E-A0038ED98326}"/>
                </a:ext>
              </a:extLst>
            </p:cNvPr>
            <p:cNvSpPr/>
            <p:nvPr/>
          </p:nvSpPr>
          <p:spPr>
            <a:xfrm rot="10800000" flipH="1">
              <a:off x="11471672" y="6479217"/>
              <a:ext cx="141907" cy="1181849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solidFill>
                  <a:srgbClr val="2264AF"/>
                </a:solidFill>
                <a:latin typeface="Lato Light"/>
              </a:endParaRPr>
            </a:p>
          </p:txBody>
        </p:sp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8AE97C40-9217-A04C-B4EF-E80EAF4C3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024781" y="6768414"/>
              <a:ext cx="753342" cy="609848"/>
            </a:xfrm>
            <a:prstGeom prst="rect">
              <a:avLst/>
            </a:prstGeom>
          </p:spPr>
        </p:pic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4F5CFAC5-CA0E-E244-9DBC-A977716B0475}"/>
              </a:ext>
            </a:extLst>
          </p:cNvPr>
          <p:cNvGrpSpPr/>
          <p:nvPr/>
        </p:nvGrpSpPr>
        <p:grpSpPr>
          <a:xfrm>
            <a:off x="9626234" y="8471980"/>
            <a:ext cx="9500163" cy="1637396"/>
            <a:chOff x="9626234" y="8471980"/>
            <a:chExt cx="9500163" cy="1637396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7410E18-7DE3-894D-B153-CE608B10C2DB}"/>
                </a:ext>
              </a:extLst>
            </p:cNvPr>
            <p:cNvSpPr txBox="1"/>
            <p:nvPr/>
          </p:nvSpPr>
          <p:spPr>
            <a:xfrm>
              <a:off x="11929079" y="8539716"/>
              <a:ext cx="719731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dirty="0">
                  <a:solidFill>
                    <a:srgbClr val="6B4B93"/>
                  </a:solidFill>
                  <a:latin typeface="Lato" panose="020F0502020204030203" pitchFamily="34" charset="77"/>
                </a:rPr>
                <a:t>Proteger la salud pública, la seguridad de las personas, el medio ambiente y las áreas naturales protegidas</a:t>
              </a:r>
              <a:endParaRPr lang="es-CL" sz="3200" b="1" dirty="0">
                <a:solidFill>
                  <a:srgbClr val="6B4B93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EF956688-7869-EA4B-9205-8AFEB91438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6234" y="8471980"/>
              <a:ext cx="1529938" cy="1530335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rgbClr val="6B4B93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rgbClr val="2264AF"/>
                </a:solidFill>
                <a:latin typeface="Lato Light"/>
              </a:endParaRPr>
            </a:p>
          </p:txBody>
        </p:sp>
        <p:sp>
          <p:nvSpPr>
            <p:cNvPr id="29" name="Round Same Side Corner Rectangle 58">
              <a:extLst>
                <a:ext uri="{FF2B5EF4-FFF2-40B4-BE49-F238E27FC236}">
                  <a16:creationId xmlns:a16="http://schemas.microsoft.com/office/drawing/2014/main" id="{9067098F-F359-F447-B622-B2F7B62A5724}"/>
                </a:ext>
              </a:extLst>
            </p:cNvPr>
            <p:cNvSpPr/>
            <p:nvPr/>
          </p:nvSpPr>
          <p:spPr>
            <a:xfrm rot="10800000" flipH="1">
              <a:off x="11471672" y="8695945"/>
              <a:ext cx="141907" cy="1181849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6B4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solidFill>
                  <a:srgbClr val="2264AF"/>
                </a:solidFill>
                <a:latin typeface="Lato Light"/>
              </a:endParaRPr>
            </a:p>
          </p:txBody>
        </p: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F1DF9519-83FC-784C-A89E-73681D6C6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3711" y="8981946"/>
              <a:ext cx="753342" cy="609848"/>
            </a:xfrm>
            <a:prstGeom prst="rect">
              <a:avLst/>
            </a:prstGeom>
          </p:spPr>
        </p:pic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F75091E1-3576-C747-A4C3-858C29C699E7}"/>
              </a:ext>
            </a:extLst>
          </p:cNvPr>
          <p:cNvGrpSpPr/>
          <p:nvPr/>
        </p:nvGrpSpPr>
        <p:grpSpPr>
          <a:xfrm>
            <a:off x="9626234" y="10716416"/>
            <a:ext cx="9500163" cy="2139632"/>
            <a:chOff x="9626234" y="10716416"/>
            <a:chExt cx="9500163" cy="2139632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117E61DD-617C-7447-8259-1875070010EC}"/>
                </a:ext>
              </a:extLst>
            </p:cNvPr>
            <p:cNvSpPr txBox="1"/>
            <p:nvPr/>
          </p:nvSpPr>
          <p:spPr>
            <a:xfrm>
              <a:off x="11929079" y="10793945"/>
              <a:ext cx="719731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SzPts val="2000"/>
              </a:pPr>
              <a:r>
                <a:rPr lang="es-ES" sz="3200" b="1" dirty="0">
                  <a:solidFill>
                    <a:srgbClr val="E85C60"/>
                  </a:solidFill>
                  <a:latin typeface="Lato" panose="020F0502020204030203" pitchFamily="34" charset="77"/>
                </a:rPr>
                <a:t>Regular la responsabilidad por los daños a las personas y a la propiedad que sean consecuencia de la acción de mascotas o animales de compañía.</a:t>
              </a: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69235E0E-A6BD-F141-8541-A9B279FF00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6234" y="10716416"/>
              <a:ext cx="1529938" cy="1530335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rgbClr val="E85C60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rgbClr val="2264AF"/>
                </a:solidFill>
                <a:latin typeface="Lato Light"/>
              </a:endParaRPr>
            </a:p>
          </p:txBody>
        </p:sp>
        <p:sp>
          <p:nvSpPr>
            <p:cNvPr id="31" name="Round Same Side Corner Rectangle 58">
              <a:extLst>
                <a:ext uri="{FF2B5EF4-FFF2-40B4-BE49-F238E27FC236}">
                  <a16:creationId xmlns:a16="http://schemas.microsoft.com/office/drawing/2014/main" id="{2237BAA6-488A-DF40-9960-482EDA50162A}"/>
                </a:ext>
              </a:extLst>
            </p:cNvPr>
            <p:cNvSpPr/>
            <p:nvPr/>
          </p:nvSpPr>
          <p:spPr>
            <a:xfrm rot="10800000" flipH="1">
              <a:off x="11471672" y="10940381"/>
              <a:ext cx="141907" cy="1181849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E85C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solidFill>
                  <a:srgbClr val="2264AF"/>
                </a:solidFill>
                <a:latin typeface="Lato Light"/>
              </a:endParaRPr>
            </a:p>
          </p:txBody>
        </p:sp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1EAD0F59-0F4B-1243-B511-21BD5639C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004282" y="11214128"/>
              <a:ext cx="773841" cy="6354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ECFDAF81-D9E9-0D43-B6B4-BF3A4D0CA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1067" y="4002584"/>
            <a:ext cx="10693400" cy="86233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1273260-45FD-3E4B-9645-5FF0E430B1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25500"/>
            <a:ext cx="24323675" cy="39672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E313C63-2B09-0C42-88C0-1BFE876FC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6519"/>
            <a:ext cx="24323675" cy="126377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AEFFD096-87AD-9244-B517-DA6B1B69A8C0}"/>
              </a:ext>
            </a:extLst>
          </p:cNvPr>
          <p:cNvSpPr txBox="1">
            <a:spLocks/>
          </p:cNvSpPr>
          <p:nvPr/>
        </p:nvSpPr>
        <p:spPr>
          <a:xfrm>
            <a:off x="998595" y="1366891"/>
            <a:ext cx="16322754" cy="1666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5400" b="1" dirty="0">
                <a:solidFill>
                  <a:schemeClr val="bg1"/>
                </a:solidFill>
                <a:latin typeface="Montserrat" pitchFamily="2" charset="77"/>
              </a:rPr>
              <a:t>¿QUÉ DICE EL REGLAMENTO DE LA LEY DE TENENCIA RESPONSABLE DE MASCOTAS?</a:t>
            </a:r>
            <a:endParaRPr lang="es-CL" sz="5400" b="1" dirty="0">
              <a:solidFill>
                <a:schemeClr val="bg1"/>
              </a:solidFill>
              <a:latin typeface="Montserrat" pitchFamily="2" charset="77"/>
              <a:cs typeface="Myanmar Text" panose="020B0502040204020203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BFE4486-90CE-6D42-B951-2E040B16A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3594526"/>
            <a:ext cx="24323675" cy="126377"/>
          </a:xfrm>
          <a:prstGeom prst="rect">
            <a:avLst/>
          </a:prstGeom>
        </p:spPr>
      </p:pic>
      <p:grpSp>
        <p:nvGrpSpPr>
          <p:cNvPr id="34" name="Grupo 33">
            <a:extLst>
              <a:ext uri="{FF2B5EF4-FFF2-40B4-BE49-F238E27FC236}">
                <a16:creationId xmlns:a16="http://schemas.microsoft.com/office/drawing/2014/main" id="{647F2C31-4818-8D43-9C56-767C97BFB1F9}"/>
              </a:ext>
            </a:extLst>
          </p:cNvPr>
          <p:cNvGrpSpPr/>
          <p:nvPr/>
        </p:nvGrpSpPr>
        <p:grpSpPr>
          <a:xfrm>
            <a:off x="11875462" y="10529454"/>
            <a:ext cx="10070137" cy="2804220"/>
            <a:chOff x="11875462" y="10529454"/>
            <a:chExt cx="10070137" cy="2804220"/>
          </a:xfrm>
        </p:grpSpPr>
        <p:sp>
          <p:nvSpPr>
            <p:cNvPr id="21" name="Rectángulo redondeado 20">
              <a:extLst>
                <a:ext uri="{FF2B5EF4-FFF2-40B4-BE49-F238E27FC236}">
                  <a16:creationId xmlns:a16="http://schemas.microsoft.com/office/drawing/2014/main" id="{755796BD-0A36-7740-910F-CD34F1F30CF2}"/>
                </a:ext>
              </a:extLst>
            </p:cNvPr>
            <p:cNvSpPr/>
            <p:nvPr/>
          </p:nvSpPr>
          <p:spPr>
            <a:xfrm>
              <a:off x="11875462" y="10529454"/>
              <a:ext cx="10070137" cy="2804220"/>
            </a:xfrm>
            <a:prstGeom prst="roundRect">
              <a:avLst>
                <a:gd name="adj" fmla="val 50000"/>
              </a:avLst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4570657C-7769-6B4C-A7CC-AE5A8A36247C}"/>
                </a:ext>
              </a:extLst>
            </p:cNvPr>
            <p:cNvSpPr txBox="1"/>
            <p:nvPr/>
          </p:nvSpPr>
          <p:spPr>
            <a:xfrm>
              <a:off x="12688455" y="10900512"/>
              <a:ext cx="9257143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SzPts val="2000"/>
                <a:buNone/>
              </a:pPr>
              <a:r>
                <a:rPr lang="es-ES" sz="3200" b="1" dirty="0">
                  <a:solidFill>
                    <a:schemeClr val="bg1"/>
                  </a:solidFill>
                  <a:latin typeface="Lato" panose="020F0502020204030203" pitchFamily="34" charset="77"/>
                </a:rPr>
                <a:t>En caso de tener un perro declarado potencialmente peligroso (PPP), el tenedor responsable deberá hacer el registro de esta declaratoria en la plataforma web</a:t>
              </a: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221CCE3C-F9C4-BE4A-AA29-7755D5035666}"/>
              </a:ext>
            </a:extLst>
          </p:cNvPr>
          <p:cNvGrpSpPr/>
          <p:nvPr/>
        </p:nvGrpSpPr>
        <p:grpSpPr>
          <a:xfrm>
            <a:off x="11875462" y="8041575"/>
            <a:ext cx="10070136" cy="2116820"/>
            <a:chOff x="11875462" y="8041575"/>
            <a:chExt cx="10070136" cy="2116820"/>
          </a:xfrm>
        </p:grpSpPr>
        <p:sp>
          <p:nvSpPr>
            <p:cNvPr id="22" name="Rectángulo redondeado 21">
              <a:extLst>
                <a:ext uri="{FF2B5EF4-FFF2-40B4-BE49-F238E27FC236}">
                  <a16:creationId xmlns:a16="http://schemas.microsoft.com/office/drawing/2014/main" id="{1C4AC7F4-8F67-DD46-B966-E9ACDF1D5A75}"/>
                </a:ext>
              </a:extLst>
            </p:cNvPr>
            <p:cNvSpPr/>
            <p:nvPr/>
          </p:nvSpPr>
          <p:spPr>
            <a:xfrm>
              <a:off x="11875462" y="8041575"/>
              <a:ext cx="10070136" cy="21168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CED6977B-4735-684D-81A2-9FF7D83E11E6}"/>
                </a:ext>
              </a:extLst>
            </p:cNvPr>
            <p:cNvSpPr txBox="1"/>
            <p:nvPr/>
          </p:nvSpPr>
          <p:spPr>
            <a:xfrm>
              <a:off x="13001591" y="8521502"/>
              <a:ext cx="593276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dirty="0">
                  <a:solidFill>
                    <a:schemeClr val="bg1"/>
                  </a:solidFill>
                  <a:latin typeface="Lato" panose="020F0502020204030203" pitchFamily="34" charset="77"/>
                </a:rPr>
                <a:t>El municipio debe otorgar un certificado de registro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71556823-8C18-C548-BB8F-E20AB80339EB}"/>
              </a:ext>
            </a:extLst>
          </p:cNvPr>
          <p:cNvGrpSpPr/>
          <p:nvPr/>
        </p:nvGrpSpPr>
        <p:grpSpPr>
          <a:xfrm>
            <a:off x="1318298" y="8041575"/>
            <a:ext cx="10070136" cy="2116820"/>
            <a:chOff x="1318298" y="8041575"/>
            <a:chExt cx="10070136" cy="2116820"/>
          </a:xfrm>
        </p:grpSpPr>
        <p:sp>
          <p:nvSpPr>
            <p:cNvPr id="25" name="Rectángulo redondeado 24">
              <a:extLst>
                <a:ext uri="{FF2B5EF4-FFF2-40B4-BE49-F238E27FC236}">
                  <a16:creationId xmlns:a16="http://schemas.microsoft.com/office/drawing/2014/main" id="{50EC2CF8-86C4-5F4D-9852-C852A3FB3D03}"/>
                </a:ext>
              </a:extLst>
            </p:cNvPr>
            <p:cNvSpPr/>
            <p:nvPr/>
          </p:nvSpPr>
          <p:spPr>
            <a:xfrm>
              <a:off x="1318298" y="8041575"/>
              <a:ext cx="10070136" cy="2116820"/>
            </a:xfrm>
            <a:prstGeom prst="roundRect">
              <a:avLst>
                <a:gd name="adj" fmla="val 50000"/>
              </a:avLst>
            </a:prstGeom>
            <a:solidFill>
              <a:srgbClr val="E85C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32B0304-AF6A-DC40-968A-99F30DE91964}"/>
                </a:ext>
              </a:extLst>
            </p:cNvPr>
            <p:cNvSpPr txBox="1"/>
            <p:nvPr/>
          </p:nvSpPr>
          <p:spPr>
            <a:xfrm>
              <a:off x="2211292" y="8390054"/>
              <a:ext cx="82627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dirty="0">
                  <a:solidFill>
                    <a:schemeClr val="bg1"/>
                  </a:solidFill>
                  <a:latin typeface="Lato" panose="020F0502020204030203" pitchFamily="34" charset="77"/>
                </a:rPr>
                <a:t>El registro se realiza en la plataforma web </a:t>
              </a:r>
              <a:r>
                <a:rPr lang="es-ES" sz="3200" u="sng" dirty="0">
                  <a:solidFill>
                    <a:schemeClr val="bg1"/>
                  </a:solidFill>
                  <a:latin typeface="Lato" panose="020F0502020204030203" pitchFamily="34" charset="77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www.registratumascota.cl</a:t>
              </a:r>
              <a:r>
                <a:rPr lang="es-ES" sz="3200" dirty="0">
                  <a:solidFill>
                    <a:schemeClr val="bg1"/>
                  </a:solidFill>
                  <a:latin typeface="Lato" panose="020F0502020204030203" pitchFamily="34" charset="77"/>
                </a:rPr>
                <a:t>   o de forma presencial en el municipio. </a:t>
              </a: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D3D23B6E-66B9-DF44-822B-11E9168C7B66}"/>
              </a:ext>
            </a:extLst>
          </p:cNvPr>
          <p:cNvGrpSpPr/>
          <p:nvPr/>
        </p:nvGrpSpPr>
        <p:grpSpPr>
          <a:xfrm>
            <a:off x="1318298" y="10757066"/>
            <a:ext cx="10070136" cy="2116820"/>
            <a:chOff x="1318298" y="10757066"/>
            <a:chExt cx="10070136" cy="2116820"/>
          </a:xfrm>
        </p:grpSpPr>
        <p:sp>
          <p:nvSpPr>
            <p:cNvPr id="26" name="Rectángulo redondeado 25">
              <a:extLst>
                <a:ext uri="{FF2B5EF4-FFF2-40B4-BE49-F238E27FC236}">
                  <a16:creationId xmlns:a16="http://schemas.microsoft.com/office/drawing/2014/main" id="{F36F2D0F-941E-C14E-87DE-D4F14E1C4331}"/>
                </a:ext>
              </a:extLst>
            </p:cNvPr>
            <p:cNvSpPr/>
            <p:nvPr/>
          </p:nvSpPr>
          <p:spPr>
            <a:xfrm>
              <a:off x="1318298" y="10757066"/>
              <a:ext cx="10070136" cy="211682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97BE22A1-7E58-9249-AED2-ABDAD31321DF}"/>
                </a:ext>
              </a:extLst>
            </p:cNvPr>
            <p:cNvSpPr txBox="1"/>
            <p:nvPr/>
          </p:nvSpPr>
          <p:spPr>
            <a:xfrm>
              <a:off x="2211292" y="11214328"/>
              <a:ext cx="63592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SzPts val="2000"/>
                <a:buNone/>
              </a:pPr>
              <a:r>
                <a:rPr lang="es-ES" sz="3200" b="1" dirty="0">
                  <a:solidFill>
                    <a:schemeClr val="bg1"/>
                  </a:solidFill>
                  <a:latin typeface="Lato" panose="020F0502020204030203" pitchFamily="34" charset="77"/>
                </a:rPr>
                <a:t>El plazo es de 90 días desde la adquisición de la mascota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34955FDA-B283-FB43-8F18-B3E6DF6FC5FA}"/>
              </a:ext>
            </a:extLst>
          </p:cNvPr>
          <p:cNvGrpSpPr/>
          <p:nvPr/>
        </p:nvGrpSpPr>
        <p:grpSpPr>
          <a:xfrm>
            <a:off x="1504495" y="4090211"/>
            <a:ext cx="8969541" cy="1512703"/>
            <a:chOff x="1504495" y="4090211"/>
            <a:chExt cx="8969541" cy="1512703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D4C5B926-77E7-3B41-8A36-AE14DF2B5165}"/>
                </a:ext>
              </a:extLst>
            </p:cNvPr>
            <p:cNvSpPr txBox="1"/>
            <p:nvPr/>
          </p:nvSpPr>
          <p:spPr>
            <a:xfrm>
              <a:off x="3204824" y="4156364"/>
              <a:ext cx="726921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4400" b="1" dirty="0">
                  <a:solidFill>
                    <a:schemeClr val="accent6"/>
                  </a:solidFill>
                  <a:latin typeface="Lato" panose="020F0502020204030203" pitchFamily="34" charset="77"/>
                </a:rPr>
                <a:t>La identificación de las </a:t>
              </a:r>
              <a:br>
                <a:rPr lang="es-CL" sz="4400" b="1" dirty="0">
                  <a:solidFill>
                    <a:schemeClr val="accent6"/>
                  </a:solidFill>
                  <a:latin typeface="Lato" panose="020F0502020204030203" pitchFamily="34" charset="77"/>
                </a:rPr>
              </a:br>
              <a:r>
                <a:rPr lang="es-CL" sz="4400" b="1" dirty="0">
                  <a:solidFill>
                    <a:schemeClr val="accent6"/>
                  </a:solidFill>
                  <a:latin typeface="Lato" panose="020F0502020204030203" pitchFamily="34" charset="77"/>
                </a:rPr>
                <a:t>mascotas es obligatoria</a:t>
              </a:r>
            </a:p>
          </p:txBody>
        </p:sp>
        <p:pic>
          <p:nvPicPr>
            <p:cNvPr id="12" name="Gráfico 11" descr="Hueso">
              <a:extLst>
                <a:ext uri="{FF2B5EF4-FFF2-40B4-BE49-F238E27FC236}">
                  <a16:creationId xmlns:a16="http://schemas.microsoft.com/office/drawing/2014/main" id="{F0B4F588-D831-6A46-A0FB-9775DE225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07128" y="4242490"/>
              <a:ext cx="914400" cy="914400"/>
            </a:xfrm>
            <a:prstGeom prst="rect">
              <a:avLst/>
            </a:prstGeom>
          </p:spPr>
        </p:pic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92EB8CAE-033F-3747-8EFB-1F36315D6D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4495" y="4090211"/>
              <a:ext cx="1182670" cy="1182977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rgbClr val="2264AF"/>
                </a:solidFill>
                <a:latin typeface="Lato Light"/>
              </a:endParaRPr>
            </a:p>
          </p:txBody>
        </p:sp>
        <p:sp>
          <p:nvSpPr>
            <p:cNvPr id="30" name="Round Same Side Corner Rectangle 58">
              <a:extLst>
                <a:ext uri="{FF2B5EF4-FFF2-40B4-BE49-F238E27FC236}">
                  <a16:creationId xmlns:a16="http://schemas.microsoft.com/office/drawing/2014/main" id="{AD092E76-BAD3-9848-BE1F-7330E4DCED2A}"/>
                </a:ext>
              </a:extLst>
            </p:cNvPr>
            <p:cNvSpPr/>
            <p:nvPr/>
          </p:nvSpPr>
          <p:spPr>
            <a:xfrm rot="10800000" flipH="1">
              <a:off x="2929490" y="4227826"/>
              <a:ext cx="109697" cy="91359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solidFill>
                  <a:srgbClr val="2264AF"/>
                </a:solidFill>
                <a:latin typeface="Lato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41">
            <a:extLst>
              <a:ext uri="{FF2B5EF4-FFF2-40B4-BE49-F238E27FC236}">
                <a16:creationId xmlns:a16="http://schemas.microsoft.com/office/drawing/2014/main" id="{23C98DC9-AF95-944B-AE65-CDE05281C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3008" y="8601154"/>
            <a:ext cx="7472163" cy="50794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DCEB7CE-AED5-3D48-A596-FE6B483333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25500"/>
            <a:ext cx="24323675" cy="39672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0399EBF-E5E0-814C-ADD7-EDA0F62E1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6519"/>
            <a:ext cx="24323675" cy="126377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99FB7D22-304F-174E-92FF-2D2D25D26F46}"/>
              </a:ext>
            </a:extLst>
          </p:cNvPr>
          <p:cNvSpPr txBox="1">
            <a:spLocks/>
          </p:cNvSpPr>
          <p:nvPr/>
        </p:nvSpPr>
        <p:spPr>
          <a:xfrm>
            <a:off x="998595" y="1366891"/>
            <a:ext cx="16322754" cy="1666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5400" b="1" dirty="0">
                <a:solidFill>
                  <a:schemeClr val="bg1"/>
                </a:solidFill>
                <a:latin typeface="Lato" panose="020F0502020204030203" pitchFamily="34" charset="77"/>
              </a:rPr>
              <a:t>¿QUÉ DICE EL REGLAMENTO DE LA LEY DE TENENCIA RESPONSABLE DE MASCOTAS?</a:t>
            </a:r>
            <a:endParaRPr lang="es-CL" sz="5400" b="1" dirty="0">
              <a:solidFill>
                <a:schemeClr val="bg1"/>
              </a:solidFill>
              <a:latin typeface="Lato" panose="020F0502020204030203" pitchFamily="34" charset="77"/>
              <a:cs typeface="Myanmar Text" panose="020B0502040204020203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56F6312-AF55-4343-8E36-5F5E98D11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3594526"/>
            <a:ext cx="24323675" cy="126377"/>
          </a:xfrm>
          <a:prstGeom prst="rect">
            <a:avLst/>
          </a:prstGeom>
        </p:spPr>
      </p:pic>
      <p:grpSp>
        <p:nvGrpSpPr>
          <p:cNvPr id="45" name="Grupo 44">
            <a:extLst>
              <a:ext uri="{FF2B5EF4-FFF2-40B4-BE49-F238E27FC236}">
                <a16:creationId xmlns:a16="http://schemas.microsoft.com/office/drawing/2014/main" id="{558CCFCD-8F8A-FC4A-883B-27CE63D51939}"/>
              </a:ext>
            </a:extLst>
          </p:cNvPr>
          <p:cNvGrpSpPr/>
          <p:nvPr/>
        </p:nvGrpSpPr>
        <p:grpSpPr>
          <a:xfrm>
            <a:off x="998595" y="3464643"/>
            <a:ext cx="9220003" cy="1637564"/>
            <a:chOff x="998595" y="3464643"/>
            <a:chExt cx="9220003" cy="1637564"/>
          </a:xfrm>
        </p:grpSpPr>
        <p:sp>
          <p:nvSpPr>
            <p:cNvPr id="9" name="Rectángulo redondeado 8">
              <a:extLst>
                <a:ext uri="{FF2B5EF4-FFF2-40B4-BE49-F238E27FC236}">
                  <a16:creationId xmlns:a16="http://schemas.microsoft.com/office/drawing/2014/main" id="{E2C8C1F8-1210-794B-ADCD-0946D0BF3AB6}"/>
                </a:ext>
              </a:extLst>
            </p:cNvPr>
            <p:cNvSpPr/>
            <p:nvPr/>
          </p:nvSpPr>
          <p:spPr>
            <a:xfrm>
              <a:off x="998595" y="3464643"/>
              <a:ext cx="8942911" cy="1637564"/>
            </a:xfrm>
            <a:prstGeom prst="roundRect">
              <a:avLst>
                <a:gd name="adj" fmla="val 50000"/>
              </a:avLst>
            </a:prstGeom>
            <a:solidFill>
              <a:srgbClr val="6B4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latin typeface="Lato" panose="020F0502020204030203" pitchFamily="34" charset="77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7D03346-57F1-4647-8F6E-2E6D87AAF791}"/>
                </a:ext>
              </a:extLst>
            </p:cNvPr>
            <p:cNvSpPr txBox="1"/>
            <p:nvPr/>
          </p:nvSpPr>
          <p:spPr>
            <a:xfrm>
              <a:off x="1691323" y="3759878"/>
              <a:ext cx="85272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dirty="0">
                  <a:solidFill>
                    <a:schemeClr val="bg1"/>
                  </a:solidFill>
                  <a:latin typeface="Lato" panose="020F0502020204030203" pitchFamily="34" charset="77"/>
                </a:rPr>
                <a:t>Los dueños </a:t>
              </a:r>
              <a:r>
                <a:rPr lang="es-ES" sz="3200" b="1" dirty="0">
                  <a:solidFill>
                    <a:schemeClr val="bg1"/>
                  </a:solidFill>
                  <a:latin typeface="Lato" panose="020F0502020204030203" pitchFamily="34" charset="77"/>
                </a:rPr>
                <a:t>de especies caninas de razas Potencialmente Peligrosas</a:t>
              </a:r>
              <a:r>
                <a:rPr lang="es-ES" sz="3200" dirty="0">
                  <a:solidFill>
                    <a:schemeClr val="bg1"/>
                  </a:solidFill>
                  <a:latin typeface="Lato" panose="020F0502020204030203" pitchFamily="34" charset="77"/>
                </a:rPr>
                <a:t>:</a:t>
              </a: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0A52D2A-596B-AC4D-AE25-4CBEC45BA268}"/>
              </a:ext>
            </a:extLst>
          </p:cNvPr>
          <p:cNvSpPr txBox="1"/>
          <p:nvPr/>
        </p:nvSpPr>
        <p:spPr>
          <a:xfrm>
            <a:off x="12740261" y="4008112"/>
            <a:ext cx="6762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6B4B93"/>
                </a:solidFill>
                <a:latin typeface="Lato" panose="020F0502020204030203" pitchFamily="34" charset="77"/>
              </a:rPr>
              <a:t>Deben cumplir con las siguientes normativas:</a:t>
            </a: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03B17B47-7F8C-2749-9D54-03CBDDB447CC}"/>
              </a:ext>
            </a:extLst>
          </p:cNvPr>
          <p:cNvGrpSpPr/>
          <p:nvPr/>
        </p:nvGrpSpPr>
        <p:grpSpPr>
          <a:xfrm>
            <a:off x="1328377" y="5525938"/>
            <a:ext cx="7831595" cy="1530335"/>
            <a:chOff x="1328377" y="5525938"/>
            <a:chExt cx="7831595" cy="1530335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2B5EEB3-58C6-7046-AA24-98EB82AAE3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8377" y="5525938"/>
              <a:ext cx="1529938" cy="1530335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rgbClr val="E85C60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rgbClr val="2264AF"/>
                </a:solidFill>
                <a:latin typeface="Lato" panose="020F0502020204030203" pitchFamily="34" charset="77"/>
              </a:endParaRP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D4CB5B29-9ED7-2241-A2DF-E9987B900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06425" y="6023650"/>
              <a:ext cx="773841" cy="635472"/>
            </a:xfrm>
            <a:prstGeom prst="rect">
              <a:avLst/>
            </a:prstGeom>
          </p:spPr>
        </p:pic>
        <p:sp>
          <p:nvSpPr>
            <p:cNvPr id="17" name="Round Same Side Corner Rectangle 58">
              <a:extLst>
                <a:ext uri="{FF2B5EF4-FFF2-40B4-BE49-F238E27FC236}">
                  <a16:creationId xmlns:a16="http://schemas.microsoft.com/office/drawing/2014/main" id="{743BD48A-4D4B-C140-91E2-8890F236F075}"/>
                </a:ext>
              </a:extLst>
            </p:cNvPr>
            <p:cNvSpPr/>
            <p:nvPr/>
          </p:nvSpPr>
          <p:spPr>
            <a:xfrm rot="10800000" flipH="1">
              <a:off x="3236363" y="5750461"/>
              <a:ext cx="141907" cy="1181849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E85C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solidFill>
                  <a:srgbClr val="2264AF"/>
                </a:solidFill>
                <a:latin typeface="Lato Light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DAF2090A-3A90-3744-A737-953791FBFA7D}"/>
                </a:ext>
              </a:extLst>
            </p:cNvPr>
            <p:cNvSpPr txBox="1"/>
            <p:nvPr/>
          </p:nvSpPr>
          <p:spPr>
            <a:xfrm>
              <a:off x="3756318" y="6023650"/>
              <a:ext cx="54036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dirty="0">
                  <a:solidFill>
                    <a:srgbClr val="E85C60"/>
                  </a:solidFill>
                  <a:latin typeface="Lato" panose="020F0502020204030203" pitchFamily="34" charset="77"/>
                </a:rPr>
                <a:t>Ser mayor de 18 años</a:t>
              </a: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61DB8197-B169-3D41-BDB3-C6B5902A0B62}"/>
              </a:ext>
            </a:extLst>
          </p:cNvPr>
          <p:cNvGrpSpPr/>
          <p:nvPr/>
        </p:nvGrpSpPr>
        <p:grpSpPr>
          <a:xfrm>
            <a:off x="1328377" y="7478143"/>
            <a:ext cx="6744609" cy="1893314"/>
            <a:chOff x="1328377" y="7478143"/>
            <a:chExt cx="6744609" cy="1893314"/>
          </a:xfrm>
        </p:grpSpPr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0D7060BD-E889-9F4C-97EA-AB802BAF53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8377" y="7478143"/>
              <a:ext cx="1529938" cy="1530335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rgbClr val="2264AF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20" name="Round Same Side Corner Rectangle 58">
              <a:extLst>
                <a:ext uri="{FF2B5EF4-FFF2-40B4-BE49-F238E27FC236}">
                  <a16:creationId xmlns:a16="http://schemas.microsoft.com/office/drawing/2014/main" id="{B9468BB9-6BDE-3540-BE39-5FE161269320}"/>
                </a:ext>
              </a:extLst>
            </p:cNvPr>
            <p:cNvSpPr/>
            <p:nvPr/>
          </p:nvSpPr>
          <p:spPr>
            <a:xfrm rot="10800000" flipH="1">
              <a:off x="3173815" y="7702108"/>
              <a:ext cx="141907" cy="1181849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solidFill>
                  <a:srgbClr val="2264AF"/>
                </a:solidFill>
                <a:latin typeface="Lato Light"/>
              </a:endParaRPr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C90EE09C-F259-7A45-9503-8B9112D75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26924" y="7991305"/>
              <a:ext cx="753342" cy="609848"/>
            </a:xfrm>
            <a:prstGeom prst="rect">
              <a:avLst/>
            </a:prstGeom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A685F8A0-E245-864D-8B04-4399EB7A24CA}"/>
                </a:ext>
              </a:extLst>
            </p:cNvPr>
            <p:cNvSpPr txBox="1"/>
            <p:nvPr/>
          </p:nvSpPr>
          <p:spPr>
            <a:xfrm>
              <a:off x="3756318" y="7801797"/>
              <a:ext cx="431666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None/>
              </a:pPr>
              <a:r>
                <a:rPr lang="es-ES" sz="3200" b="1" dirty="0">
                  <a:solidFill>
                    <a:schemeClr val="accent6"/>
                  </a:solidFill>
                  <a:latin typeface="Lato" panose="020F0502020204030203" pitchFamily="34" charset="77"/>
                </a:rPr>
                <a:t>Circulación en la vía pública con bozal, arnés y correa</a:t>
              </a:r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E155C95C-3572-0E46-94CC-F96EA109721D}"/>
              </a:ext>
            </a:extLst>
          </p:cNvPr>
          <p:cNvGrpSpPr/>
          <p:nvPr/>
        </p:nvGrpSpPr>
        <p:grpSpPr>
          <a:xfrm>
            <a:off x="8867609" y="9825936"/>
            <a:ext cx="7917101" cy="1530335"/>
            <a:chOff x="8867609" y="9825936"/>
            <a:chExt cx="7917101" cy="1530335"/>
          </a:xfrm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7AD67DEF-C891-5643-9EE5-531FC1357D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67609" y="9825936"/>
              <a:ext cx="1529938" cy="1530335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rgbClr val="6B4B93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rgbClr val="2264AF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24" name="Round Same Side Corner Rectangle 58">
              <a:extLst>
                <a:ext uri="{FF2B5EF4-FFF2-40B4-BE49-F238E27FC236}">
                  <a16:creationId xmlns:a16="http://schemas.microsoft.com/office/drawing/2014/main" id="{8833341D-9464-FA45-BD11-FDE5C77AD18E}"/>
                </a:ext>
              </a:extLst>
            </p:cNvPr>
            <p:cNvSpPr/>
            <p:nvPr/>
          </p:nvSpPr>
          <p:spPr>
            <a:xfrm rot="10800000" flipH="1">
              <a:off x="10713047" y="10049901"/>
              <a:ext cx="141907" cy="1181849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6B4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solidFill>
                  <a:srgbClr val="2264AF"/>
                </a:solidFill>
                <a:latin typeface="Lato Light"/>
              </a:endParaRPr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A3D9C37B-1E0C-8B42-863C-8CE28E863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45086" y="10335902"/>
              <a:ext cx="753342" cy="609848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39084CE-4C82-A84C-BB8B-8DDE938B66B6}"/>
                </a:ext>
              </a:extLst>
            </p:cNvPr>
            <p:cNvSpPr txBox="1"/>
            <p:nvPr/>
          </p:nvSpPr>
          <p:spPr>
            <a:xfrm>
              <a:off x="11270601" y="10049901"/>
              <a:ext cx="551410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dirty="0">
                  <a:solidFill>
                    <a:srgbClr val="6B4B93"/>
                  </a:solidFill>
                  <a:latin typeface="Lato" panose="020F0502020204030203" pitchFamily="34" charset="77"/>
                </a:rPr>
                <a:t>Contratar un seguro de responsabilidad civil</a:t>
              </a:r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D65BD18D-59DB-7F43-BA9B-B94322679F7F}"/>
              </a:ext>
            </a:extLst>
          </p:cNvPr>
          <p:cNvGrpSpPr/>
          <p:nvPr/>
        </p:nvGrpSpPr>
        <p:grpSpPr>
          <a:xfrm>
            <a:off x="8867609" y="5590417"/>
            <a:ext cx="7081825" cy="1876751"/>
            <a:chOff x="8867609" y="5590417"/>
            <a:chExt cx="7081825" cy="1876751"/>
          </a:xfrm>
        </p:grpSpPr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5831946-9656-784A-B246-87324401E0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67609" y="5590417"/>
              <a:ext cx="1529938" cy="1530335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rgbClr val="4D9D9E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rgbClr val="2264AF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28" name="Round Same Side Corner Rectangle 58">
              <a:extLst>
                <a:ext uri="{FF2B5EF4-FFF2-40B4-BE49-F238E27FC236}">
                  <a16:creationId xmlns:a16="http://schemas.microsoft.com/office/drawing/2014/main" id="{F8EA67BA-620F-694C-997F-94A6087CE8D7}"/>
                </a:ext>
              </a:extLst>
            </p:cNvPr>
            <p:cNvSpPr/>
            <p:nvPr/>
          </p:nvSpPr>
          <p:spPr>
            <a:xfrm rot="10800000" flipH="1">
              <a:off x="10713047" y="5814382"/>
              <a:ext cx="141907" cy="1181849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4D9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solidFill>
                  <a:srgbClr val="2264AF"/>
                </a:solidFill>
                <a:latin typeface="Lato Light"/>
              </a:endParaRPr>
            </a:p>
          </p:txBody>
        </p: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79BADBC7-B5E8-574F-8BAC-066DB7DE7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14001" y="6056423"/>
              <a:ext cx="815512" cy="669692"/>
            </a:xfrm>
            <a:prstGeom prst="rect">
              <a:avLst/>
            </a:prstGeom>
          </p:spPr>
        </p:pic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D8222ED9-A59F-8E41-9096-8C4657C2EE59}"/>
                </a:ext>
              </a:extLst>
            </p:cNvPr>
            <p:cNvSpPr txBox="1"/>
            <p:nvPr/>
          </p:nvSpPr>
          <p:spPr>
            <a:xfrm>
              <a:off x="11270601" y="5897508"/>
              <a:ext cx="467883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dirty="0">
                  <a:solidFill>
                    <a:srgbClr val="4D9D9E"/>
                  </a:solidFill>
                  <a:latin typeface="Lato" panose="020F0502020204030203" pitchFamily="34" charset="77"/>
                </a:rPr>
                <a:t>El dueño debe tomar curso de adiestramiento y obediencia</a:t>
              </a: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384C1E8F-9EF8-F44D-A1E6-41477BF2D210}"/>
              </a:ext>
            </a:extLst>
          </p:cNvPr>
          <p:cNvGrpSpPr/>
          <p:nvPr/>
        </p:nvGrpSpPr>
        <p:grpSpPr>
          <a:xfrm>
            <a:off x="8826144" y="7755520"/>
            <a:ext cx="8422137" cy="1530335"/>
            <a:chOff x="8826144" y="7755520"/>
            <a:chExt cx="8422137" cy="1530335"/>
          </a:xfrm>
        </p:grpSpPr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5B320FE5-28B2-114F-92B6-B3DC0C471B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6144" y="7755520"/>
              <a:ext cx="1529938" cy="1530335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rgbClr val="2264AF"/>
                </a:solidFill>
                <a:latin typeface="Lato Light"/>
              </a:endParaRPr>
            </a:p>
          </p:txBody>
        </p:sp>
        <p:sp>
          <p:nvSpPr>
            <p:cNvPr id="33" name="Round Same Side Corner Rectangle 58">
              <a:extLst>
                <a:ext uri="{FF2B5EF4-FFF2-40B4-BE49-F238E27FC236}">
                  <a16:creationId xmlns:a16="http://schemas.microsoft.com/office/drawing/2014/main" id="{89D829A1-5FBC-2A4B-8FD2-74EE4FB37A19}"/>
                </a:ext>
              </a:extLst>
            </p:cNvPr>
            <p:cNvSpPr/>
            <p:nvPr/>
          </p:nvSpPr>
          <p:spPr>
            <a:xfrm rot="10800000" flipH="1">
              <a:off x="10671582" y="7979485"/>
              <a:ext cx="141907" cy="1181849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solidFill>
                  <a:srgbClr val="2264AF"/>
                </a:solidFill>
                <a:latin typeface="Lato Light"/>
              </a:endParaRPr>
            </a:p>
          </p:txBody>
        </p:sp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0E5C8E92-7A5A-4743-9516-5B64AF1A1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14442" y="8255731"/>
              <a:ext cx="753342" cy="609848"/>
            </a:xfrm>
            <a:prstGeom prst="rect">
              <a:avLst/>
            </a:prstGeom>
          </p:spPr>
        </p:pic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8CA0DE51-120D-8640-83F3-6E400D7D1F0F}"/>
                </a:ext>
              </a:extLst>
            </p:cNvPr>
            <p:cNvSpPr txBox="1"/>
            <p:nvPr/>
          </p:nvSpPr>
          <p:spPr>
            <a:xfrm>
              <a:off x="11239542" y="8129520"/>
              <a:ext cx="60087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None/>
              </a:pPr>
              <a:r>
                <a:rPr lang="es-ES" sz="3200" b="1" dirty="0">
                  <a:solidFill>
                    <a:srgbClr val="ED7D31"/>
                  </a:solidFill>
                  <a:latin typeface="Lato" panose="020F0502020204030203" pitchFamily="34" charset="77"/>
                </a:rPr>
                <a:t>Cerco seguro y espacio adecuado</a:t>
              </a:r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67F241FC-5B52-0E47-AD3E-5D00C8CAF9C0}"/>
              </a:ext>
            </a:extLst>
          </p:cNvPr>
          <p:cNvGrpSpPr/>
          <p:nvPr/>
        </p:nvGrpSpPr>
        <p:grpSpPr>
          <a:xfrm>
            <a:off x="16738091" y="5650042"/>
            <a:ext cx="7102752" cy="1788765"/>
            <a:chOff x="16738091" y="5650042"/>
            <a:chExt cx="7102752" cy="1788765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8AEB1649-DE0C-7745-9D2B-B2FECFC46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087942" y="6124040"/>
              <a:ext cx="830235" cy="681783"/>
            </a:xfrm>
            <a:prstGeom prst="rect">
              <a:avLst/>
            </a:prstGeom>
          </p:spPr>
        </p:pic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790CB99F-555F-1743-B70E-5899815450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38091" y="5650042"/>
              <a:ext cx="1529938" cy="1530335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rgbClr val="6AAA7F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rgbClr val="2264AF"/>
                </a:solidFill>
                <a:latin typeface="Lato Light"/>
              </a:endParaRPr>
            </a:p>
          </p:txBody>
        </p:sp>
        <p:sp>
          <p:nvSpPr>
            <p:cNvPr id="38" name="Round Same Side Corner Rectangle 58">
              <a:extLst>
                <a:ext uri="{FF2B5EF4-FFF2-40B4-BE49-F238E27FC236}">
                  <a16:creationId xmlns:a16="http://schemas.microsoft.com/office/drawing/2014/main" id="{52DB2794-45D0-E34D-B6BF-E152414B0B4C}"/>
                </a:ext>
              </a:extLst>
            </p:cNvPr>
            <p:cNvSpPr/>
            <p:nvPr/>
          </p:nvSpPr>
          <p:spPr>
            <a:xfrm rot="10800000" flipH="1">
              <a:off x="18583529" y="5874007"/>
              <a:ext cx="141907" cy="1181849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6AAA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solidFill>
                  <a:srgbClr val="2264AF"/>
                </a:solidFill>
                <a:latin typeface="Lato Light"/>
              </a:endParaRP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D3158C-B8F3-1D45-B540-FFC725B78C4C}"/>
                </a:ext>
              </a:extLst>
            </p:cNvPr>
            <p:cNvSpPr txBox="1"/>
            <p:nvPr/>
          </p:nvSpPr>
          <p:spPr>
            <a:xfrm>
              <a:off x="19182549" y="5869147"/>
              <a:ext cx="465829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None/>
              </a:pPr>
              <a:r>
                <a:rPr lang="es-ES" sz="3200" b="1" dirty="0">
                  <a:solidFill>
                    <a:srgbClr val="6AAA7F"/>
                  </a:solidFill>
                  <a:latin typeface="Lato" panose="020F0502020204030203" pitchFamily="34" charset="77"/>
                </a:rPr>
                <a:t>Sanciones por agresión de mascota a una persona u otra mascota</a:t>
              </a:r>
            </a:p>
          </p:txBody>
        </p:sp>
      </p:grpSp>
      <p:pic>
        <p:nvPicPr>
          <p:cNvPr id="41" name="Imagen 40">
            <a:extLst>
              <a:ext uri="{FF2B5EF4-FFF2-40B4-BE49-F238E27FC236}">
                <a16:creationId xmlns:a16="http://schemas.microsoft.com/office/drawing/2014/main" id="{0905811B-97E4-4F40-992F-01649A1048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914" y="9948354"/>
            <a:ext cx="5719561" cy="3660864"/>
          </a:xfrm>
          <a:prstGeom prst="rect">
            <a:avLst/>
          </a:prstGeom>
        </p:spPr>
      </p:pic>
      <p:pic>
        <p:nvPicPr>
          <p:cNvPr id="44" name="Gráfico 43" descr="Flecha con curva ligera">
            <a:extLst>
              <a:ext uri="{FF2B5EF4-FFF2-40B4-BE49-F238E27FC236}">
                <a16:creationId xmlns:a16="http://schemas.microsoft.com/office/drawing/2014/main" id="{B83B84D5-4BB0-9C49-B8BB-01B6C0E34E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264093" y="3315783"/>
            <a:ext cx="2253578" cy="225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0C5A667-FA83-9547-A8EE-7C3CA5553E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241659"/>
            <a:ext cx="24323675" cy="39672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D3ADE14-CC84-404F-8035-D281F53EF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6519"/>
            <a:ext cx="24323675" cy="126377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D4726F24-A7FB-1442-AE77-7F9DE03A09FB}"/>
              </a:ext>
            </a:extLst>
          </p:cNvPr>
          <p:cNvSpPr txBox="1">
            <a:spLocks/>
          </p:cNvSpPr>
          <p:nvPr/>
        </p:nvSpPr>
        <p:spPr>
          <a:xfrm>
            <a:off x="998595" y="1172928"/>
            <a:ext cx="16322754" cy="1666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5400" b="1" dirty="0">
                <a:solidFill>
                  <a:schemeClr val="bg1"/>
                </a:solidFill>
                <a:latin typeface="Montserrat" pitchFamily="2" charset="77"/>
              </a:rPr>
              <a:t>¿QUÉ DICE EL REGLAMENTO DE LA LEY DE TENENCIA RESPONSABLE DE MASCOTAS?</a:t>
            </a:r>
            <a:endParaRPr lang="es-CL" sz="5400" b="1" dirty="0">
              <a:solidFill>
                <a:schemeClr val="bg1"/>
              </a:solidFill>
              <a:latin typeface="Montserrat" pitchFamily="2" charset="77"/>
              <a:cs typeface="Myanmar Text" panose="020B0502040204020203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030F522-0D70-3846-AEE2-657E36804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3594526"/>
            <a:ext cx="24323675" cy="126377"/>
          </a:xfrm>
          <a:prstGeom prst="rect">
            <a:avLst/>
          </a:prstGeom>
        </p:spPr>
      </p:pic>
      <p:grpSp>
        <p:nvGrpSpPr>
          <p:cNvPr id="51" name="Grupo 50">
            <a:extLst>
              <a:ext uri="{FF2B5EF4-FFF2-40B4-BE49-F238E27FC236}">
                <a16:creationId xmlns:a16="http://schemas.microsoft.com/office/drawing/2014/main" id="{86037A83-5050-4C4F-A2E7-487E7EB3A65E}"/>
              </a:ext>
            </a:extLst>
          </p:cNvPr>
          <p:cNvGrpSpPr/>
          <p:nvPr/>
        </p:nvGrpSpPr>
        <p:grpSpPr>
          <a:xfrm>
            <a:off x="998594" y="3242971"/>
            <a:ext cx="9724823" cy="1808566"/>
            <a:chOff x="998594" y="3464643"/>
            <a:chExt cx="9724823" cy="1808566"/>
          </a:xfrm>
        </p:grpSpPr>
        <p:sp>
          <p:nvSpPr>
            <p:cNvPr id="10" name="Rectángulo redondeado 9">
              <a:extLst>
                <a:ext uri="{FF2B5EF4-FFF2-40B4-BE49-F238E27FC236}">
                  <a16:creationId xmlns:a16="http://schemas.microsoft.com/office/drawing/2014/main" id="{942071A2-CBD9-3A4B-817F-8D5884C2AC1D}"/>
                </a:ext>
              </a:extLst>
            </p:cNvPr>
            <p:cNvSpPr/>
            <p:nvPr/>
          </p:nvSpPr>
          <p:spPr>
            <a:xfrm>
              <a:off x="998594" y="3464643"/>
              <a:ext cx="9724823" cy="1637564"/>
            </a:xfrm>
            <a:prstGeom prst="roundRect">
              <a:avLst>
                <a:gd name="adj" fmla="val 50000"/>
              </a:avLst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latin typeface="Lato" panose="020F0502020204030203" pitchFamily="34" charset="77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7931822C-42E3-DE44-B76C-2D180777E1EB}"/>
                </a:ext>
              </a:extLst>
            </p:cNvPr>
            <p:cNvSpPr txBox="1"/>
            <p:nvPr/>
          </p:nvSpPr>
          <p:spPr>
            <a:xfrm>
              <a:off x="1831992" y="3703549"/>
              <a:ext cx="852727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dirty="0">
                  <a:solidFill>
                    <a:schemeClr val="bg1"/>
                  </a:solidFill>
                  <a:latin typeface="Lato" panose="020F0502020204030203" pitchFamily="34" charset="77"/>
                </a:rPr>
                <a:t>Todo responsable de mascota responde civilmente por los daños que cause el animal. </a:t>
              </a:r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9167F68C-54DD-9542-9F7A-50998B908C7F}"/>
              </a:ext>
            </a:extLst>
          </p:cNvPr>
          <p:cNvSpPr txBox="1"/>
          <p:nvPr/>
        </p:nvSpPr>
        <p:spPr>
          <a:xfrm>
            <a:off x="1039076" y="5225374"/>
            <a:ext cx="110093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rPr>
              <a:t>Corresponde a la Autoridad Sanitaria, verificar que el dueño o responsable del animal cumpla con las condiciones de higiene y seguridad que impidan que pueda producirse una nueva agresión. SIEMPRE EL DUEÑO O TENEDOR RESPONSABLE DEBE EXHIBIR EL CERTIFICADO DE VACUNA ANTIRRÁBICA </a:t>
            </a:r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id="{B20305CE-6C0C-DD44-B721-7899302CCBAF}"/>
              </a:ext>
            </a:extLst>
          </p:cNvPr>
          <p:cNvGrpSpPr/>
          <p:nvPr/>
        </p:nvGrpSpPr>
        <p:grpSpPr>
          <a:xfrm>
            <a:off x="11919636" y="3460489"/>
            <a:ext cx="11180779" cy="1920988"/>
            <a:chOff x="11919636" y="3460489"/>
            <a:chExt cx="11180779" cy="1920988"/>
          </a:xfrm>
        </p:grpSpPr>
        <p:sp>
          <p:nvSpPr>
            <p:cNvPr id="48" name="Rectángulo redondeado 47">
              <a:extLst>
                <a:ext uri="{FF2B5EF4-FFF2-40B4-BE49-F238E27FC236}">
                  <a16:creationId xmlns:a16="http://schemas.microsoft.com/office/drawing/2014/main" id="{C8762ADC-1A1B-124C-8090-C5C520716A84}"/>
                </a:ext>
              </a:extLst>
            </p:cNvPr>
            <p:cNvSpPr/>
            <p:nvPr/>
          </p:nvSpPr>
          <p:spPr>
            <a:xfrm>
              <a:off x="13375592" y="3460489"/>
              <a:ext cx="9724823" cy="1920988"/>
            </a:xfrm>
            <a:prstGeom prst="roundRect">
              <a:avLst>
                <a:gd name="adj" fmla="val 50000"/>
              </a:avLst>
            </a:prstGeom>
            <a:solidFill>
              <a:srgbClr val="4D9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13" name="กลุ่ม 330">
              <a:extLst>
                <a:ext uri="{FF2B5EF4-FFF2-40B4-BE49-F238E27FC236}">
                  <a16:creationId xmlns:a16="http://schemas.microsoft.com/office/drawing/2014/main" id="{140A913A-9415-0F4D-9577-A6A964AAE5A9}"/>
                </a:ext>
              </a:extLst>
            </p:cNvPr>
            <p:cNvGrpSpPr/>
            <p:nvPr/>
          </p:nvGrpSpPr>
          <p:grpSpPr>
            <a:xfrm>
              <a:off x="11919636" y="3463693"/>
              <a:ext cx="1268931" cy="1199195"/>
              <a:chOff x="11677350" y="2912536"/>
              <a:chExt cx="1617663" cy="1528762"/>
            </a:xfrm>
          </p:grpSpPr>
          <p:grpSp>
            <p:nvGrpSpPr>
              <p:cNvPr id="14" name="กลุ่ม 331">
                <a:extLst>
                  <a:ext uri="{FF2B5EF4-FFF2-40B4-BE49-F238E27FC236}">
                    <a16:creationId xmlns:a16="http://schemas.microsoft.com/office/drawing/2014/main" id="{1F5F692A-BEDC-7F4F-B1AD-0C4F721434B3}"/>
                  </a:ext>
                </a:extLst>
              </p:cNvPr>
              <p:cNvGrpSpPr/>
              <p:nvPr/>
            </p:nvGrpSpPr>
            <p:grpSpPr>
              <a:xfrm rot="3983525">
                <a:off x="11721801" y="2868085"/>
                <a:ext cx="1528762" cy="1617663"/>
                <a:chOff x="12827494" y="2271359"/>
                <a:chExt cx="1528762" cy="1617663"/>
              </a:xfrm>
            </p:grpSpPr>
            <p:sp>
              <p:nvSpPr>
                <p:cNvPr id="16" name="Freeform 29">
                  <a:extLst>
                    <a:ext uri="{FF2B5EF4-FFF2-40B4-BE49-F238E27FC236}">
                      <a16:creationId xmlns:a16="http://schemas.microsoft.com/office/drawing/2014/main" id="{ADE9F772-FAE7-FE4C-9217-6D590451F3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494" y="2271359"/>
                  <a:ext cx="1528762" cy="1617663"/>
                </a:xfrm>
                <a:custGeom>
                  <a:avLst/>
                  <a:gdLst>
                    <a:gd name="T0" fmla="*/ 58 w 86"/>
                    <a:gd name="T1" fmla="*/ 8 h 91"/>
                    <a:gd name="T2" fmla="*/ 8 w 86"/>
                    <a:gd name="T3" fmla="*/ 28 h 91"/>
                    <a:gd name="T4" fmla="*/ 29 w 86"/>
                    <a:gd name="T5" fmla="*/ 77 h 91"/>
                    <a:gd name="T6" fmla="*/ 63 w 86"/>
                    <a:gd name="T7" fmla="*/ 91 h 91"/>
                    <a:gd name="T8" fmla="*/ 78 w 86"/>
                    <a:gd name="T9" fmla="*/ 57 h 91"/>
                    <a:gd name="T10" fmla="*/ 58 w 86"/>
                    <a:gd name="T11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91">
                      <a:moveTo>
                        <a:pt x="58" y="8"/>
                      </a:moveTo>
                      <a:cubicBezTo>
                        <a:pt x="38" y="0"/>
                        <a:pt x="16" y="9"/>
                        <a:pt x="8" y="28"/>
                      </a:cubicBezTo>
                      <a:cubicBezTo>
                        <a:pt x="0" y="47"/>
                        <a:pt x="10" y="69"/>
                        <a:pt x="29" y="77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78" y="57"/>
                        <a:pt x="78" y="57"/>
                        <a:pt x="78" y="57"/>
                      </a:cubicBezTo>
                      <a:cubicBezTo>
                        <a:pt x="86" y="37"/>
                        <a:pt x="77" y="15"/>
                        <a:pt x="58" y="8"/>
                      </a:cubicBezTo>
                      <a:close/>
                    </a:path>
                  </a:pathLst>
                </a:custGeom>
                <a:solidFill>
                  <a:srgbClr val="4D9D9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dirty="0">
                    <a:solidFill>
                      <a:srgbClr val="2264AF"/>
                    </a:solidFill>
                  </a:endParaRPr>
                </a:p>
              </p:txBody>
            </p:sp>
            <p:sp>
              <p:nvSpPr>
                <p:cNvPr id="17" name="Freeform 30">
                  <a:extLst>
                    <a:ext uri="{FF2B5EF4-FFF2-40B4-BE49-F238E27FC236}">
                      <a16:creationId xmlns:a16="http://schemas.microsoft.com/office/drawing/2014/main" id="{24EA5B04-2A1C-BE4E-8273-D24BEBE60A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9269" y="2501547"/>
                  <a:ext cx="1066800" cy="1049338"/>
                </a:xfrm>
                <a:custGeom>
                  <a:avLst/>
                  <a:gdLst>
                    <a:gd name="T0" fmla="*/ 54 w 60"/>
                    <a:gd name="T1" fmla="*/ 39 h 59"/>
                    <a:gd name="T2" fmla="*/ 20 w 60"/>
                    <a:gd name="T3" fmla="*/ 53 h 59"/>
                    <a:gd name="T4" fmla="*/ 6 w 60"/>
                    <a:gd name="T5" fmla="*/ 19 h 59"/>
                    <a:gd name="T6" fmla="*/ 40 w 60"/>
                    <a:gd name="T7" fmla="*/ 5 h 59"/>
                    <a:gd name="T8" fmla="*/ 54 w 60"/>
                    <a:gd name="T9" fmla="*/ 3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9">
                      <a:moveTo>
                        <a:pt x="54" y="39"/>
                      </a:moveTo>
                      <a:cubicBezTo>
                        <a:pt x="49" y="53"/>
                        <a:pt x="33" y="59"/>
                        <a:pt x="20" y="53"/>
                      </a:cubicBezTo>
                      <a:cubicBezTo>
                        <a:pt x="7" y="48"/>
                        <a:pt x="0" y="33"/>
                        <a:pt x="6" y="19"/>
                      </a:cubicBezTo>
                      <a:cubicBezTo>
                        <a:pt x="12" y="6"/>
                        <a:pt x="27" y="0"/>
                        <a:pt x="40" y="5"/>
                      </a:cubicBezTo>
                      <a:cubicBezTo>
                        <a:pt x="53" y="11"/>
                        <a:pt x="60" y="26"/>
                        <a:pt x="54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>
                    <a:solidFill>
                      <a:srgbClr val="2264AF"/>
                    </a:solidFill>
                  </a:endParaRPr>
                </a:p>
              </p:txBody>
            </p:sp>
          </p:grpSp>
          <p:sp>
            <p:nvSpPr>
              <p:cNvPr id="15" name="TextBox 332">
                <a:extLst>
                  <a:ext uri="{FF2B5EF4-FFF2-40B4-BE49-F238E27FC236}">
                    <a16:creationId xmlns:a16="http://schemas.microsoft.com/office/drawing/2014/main" id="{F842C19E-E21B-1A4F-8313-631AB924DEB4}"/>
                  </a:ext>
                </a:extLst>
              </p:cNvPr>
              <p:cNvSpPr txBox="1"/>
              <p:nvPr/>
            </p:nvSpPr>
            <p:spPr>
              <a:xfrm>
                <a:off x="12052260" y="3258935"/>
                <a:ext cx="967393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4D9D9E"/>
                    </a:solidFill>
                    <a:latin typeface="Lato Black" charset="0"/>
                    <a:ea typeface="Lato Black" charset="0"/>
                    <a:cs typeface="Lato Black" charset="0"/>
                  </a:rPr>
                  <a:t>1</a:t>
                </a:r>
                <a:endParaRPr lang="en-US" sz="2400" b="1" dirty="0">
                  <a:solidFill>
                    <a:srgbClr val="4D9D9E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C8C7ABF-2D42-414C-8A5B-B64AD3575AB0}"/>
                </a:ext>
              </a:extLst>
            </p:cNvPr>
            <p:cNvSpPr txBox="1"/>
            <p:nvPr/>
          </p:nvSpPr>
          <p:spPr>
            <a:xfrm>
              <a:off x="14032563" y="3599033"/>
              <a:ext cx="8460708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dirty="0">
                  <a:solidFill>
                    <a:schemeClr val="bg1"/>
                  </a:solidFill>
                  <a:latin typeface="Lato" panose="020F0502020204030203" pitchFamily="34" charset="77"/>
                </a:rPr>
                <a:t>Si ha causado lesiones de cualquier tipo a una persona </a:t>
              </a:r>
              <a:r>
                <a:rPr lang="es-ES" sz="2800" b="1" dirty="0">
                  <a:solidFill>
                    <a:schemeClr val="bg1"/>
                  </a:solidFill>
                  <a:latin typeface="Lato" panose="020F0502020204030203" pitchFamily="34" charset="77"/>
                </a:rPr>
                <a:t>DEBE SER ESTERILIZADO (RESOLUCIÓN DE LA AUTORIDAD COMPETENTE)</a:t>
              </a:r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1353A320-85BB-7E43-ADBE-A242FED086CA}"/>
              </a:ext>
            </a:extLst>
          </p:cNvPr>
          <p:cNvGrpSpPr/>
          <p:nvPr/>
        </p:nvGrpSpPr>
        <p:grpSpPr>
          <a:xfrm>
            <a:off x="11926574" y="5680514"/>
            <a:ext cx="7536872" cy="1403102"/>
            <a:chOff x="13300364" y="5597387"/>
            <a:chExt cx="7536872" cy="1403102"/>
          </a:xfrm>
        </p:grpSpPr>
        <p:sp>
          <p:nvSpPr>
            <p:cNvPr id="45" name="Rectángulo redondeado 44">
              <a:extLst>
                <a:ext uri="{FF2B5EF4-FFF2-40B4-BE49-F238E27FC236}">
                  <a16:creationId xmlns:a16="http://schemas.microsoft.com/office/drawing/2014/main" id="{274B18C8-C13E-0440-B82C-E00AF497F1DD}"/>
                </a:ext>
              </a:extLst>
            </p:cNvPr>
            <p:cNvSpPr/>
            <p:nvPr/>
          </p:nvSpPr>
          <p:spPr>
            <a:xfrm>
              <a:off x="14705580" y="5632385"/>
              <a:ext cx="6131656" cy="1368104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21" name="กลุ่ม 330">
              <a:extLst>
                <a:ext uri="{FF2B5EF4-FFF2-40B4-BE49-F238E27FC236}">
                  <a16:creationId xmlns:a16="http://schemas.microsoft.com/office/drawing/2014/main" id="{0BA4872E-9B9A-8A41-9405-59A5FD9A43A1}"/>
                </a:ext>
              </a:extLst>
            </p:cNvPr>
            <p:cNvGrpSpPr/>
            <p:nvPr/>
          </p:nvGrpSpPr>
          <p:grpSpPr>
            <a:xfrm>
              <a:off x="13300364" y="5597387"/>
              <a:ext cx="1268931" cy="1199195"/>
              <a:chOff x="11677350" y="2912536"/>
              <a:chExt cx="1617663" cy="1528762"/>
            </a:xfrm>
          </p:grpSpPr>
          <p:grpSp>
            <p:nvGrpSpPr>
              <p:cNvPr id="23" name="กลุ่ม 331">
                <a:extLst>
                  <a:ext uri="{FF2B5EF4-FFF2-40B4-BE49-F238E27FC236}">
                    <a16:creationId xmlns:a16="http://schemas.microsoft.com/office/drawing/2014/main" id="{0DD507C4-5027-7A40-BB6B-8B77AC2CBA07}"/>
                  </a:ext>
                </a:extLst>
              </p:cNvPr>
              <p:cNvGrpSpPr/>
              <p:nvPr/>
            </p:nvGrpSpPr>
            <p:grpSpPr>
              <a:xfrm rot="3983525">
                <a:off x="11721801" y="2868085"/>
                <a:ext cx="1528762" cy="1617663"/>
                <a:chOff x="12827494" y="2271359"/>
                <a:chExt cx="1528762" cy="1617663"/>
              </a:xfrm>
            </p:grpSpPr>
            <p:sp>
              <p:nvSpPr>
                <p:cNvPr id="25" name="Freeform 29">
                  <a:extLst>
                    <a:ext uri="{FF2B5EF4-FFF2-40B4-BE49-F238E27FC236}">
                      <a16:creationId xmlns:a16="http://schemas.microsoft.com/office/drawing/2014/main" id="{D9F17F98-F6DB-0943-BDB9-FF607579AB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494" y="2271359"/>
                  <a:ext cx="1528762" cy="1617663"/>
                </a:xfrm>
                <a:custGeom>
                  <a:avLst/>
                  <a:gdLst>
                    <a:gd name="T0" fmla="*/ 58 w 86"/>
                    <a:gd name="T1" fmla="*/ 8 h 91"/>
                    <a:gd name="T2" fmla="*/ 8 w 86"/>
                    <a:gd name="T3" fmla="*/ 28 h 91"/>
                    <a:gd name="T4" fmla="*/ 29 w 86"/>
                    <a:gd name="T5" fmla="*/ 77 h 91"/>
                    <a:gd name="T6" fmla="*/ 63 w 86"/>
                    <a:gd name="T7" fmla="*/ 91 h 91"/>
                    <a:gd name="T8" fmla="*/ 78 w 86"/>
                    <a:gd name="T9" fmla="*/ 57 h 91"/>
                    <a:gd name="T10" fmla="*/ 58 w 86"/>
                    <a:gd name="T11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91">
                      <a:moveTo>
                        <a:pt x="58" y="8"/>
                      </a:moveTo>
                      <a:cubicBezTo>
                        <a:pt x="38" y="0"/>
                        <a:pt x="16" y="9"/>
                        <a:pt x="8" y="28"/>
                      </a:cubicBezTo>
                      <a:cubicBezTo>
                        <a:pt x="0" y="47"/>
                        <a:pt x="10" y="69"/>
                        <a:pt x="29" y="77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78" y="57"/>
                        <a:pt x="78" y="57"/>
                        <a:pt x="78" y="57"/>
                      </a:cubicBezTo>
                      <a:cubicBezTo>
                        <a:pt x="86" y="37"/>
                        <a:pt x="77" y="15"/>
                        <a:pt x="58" y="8"/>
                      </a:cubicBezTo>
                      <a:close/>
                    </a:path>
                  </a:pathLst>
                </a:custGeom>
                <a:solidFill>
                  <a:srgbClr val="2264A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dirty="0">
                    <a:solidFill>
                      <a:srgbClr val="2264AF"/>
                    </a:solidFill>
                  </a:endParaRPr>
                </a:p>
              </p:txBody>
            </p:sp>
            <p:sp>
              <p:nvSpPr>
                <p:cNvPr id="26" name="Freeform 30">
                  <a:extLst>
                    <a:ext uri="{FF2B5EF4-FFF2-40B4-BE49-F238E27FC236}">
                      <a16:creationId xmlns:a16="http://schemas.microsoft.com/office/drawing/2014/main" id="{F86842AE-48A3-9F42-9BAC-F03431B757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9269" y="2501547"/>
                  <a:ext cx="1066800" cy="1049338"/>
                </a:xfrm>
                <a:custGeom>
                  <a:avLst/>
                  <a:gdLst>
                    <a:gd name="T0" fmla="*/ 54 w 60"/>
                    <a:gd name="T1" fmla="*/ 39 h 59"/>
                    <a:gd name="T2" fmla="*/ 20 w 60"/>
                    <a:gd name="T3" fmla="*/ 53 h 59"/>
                    <a:gd name="T4" fmla="*/ 6 w 60"/>
                    <a:gd name="T5" fmla="*/ 19 h 59"/>
                    <a:gd name="T6" fmla="*/ 40 w 60"/>
                    <a:gd name="T7" fmla="*/ 5 h 59"/>
                    <a:gd name="T8" fmla="*/ 54 w 60"/>
                    <a:gd name="T9" fmla="*/ 3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9">
                      <a:moveTo>
                        <a:pt x="54" y="39"/>
                      </a:moveTo>
                      <a:cubicBezTo>
                        <a:pt x="49" y="53"/>
                        <a:pt x="33" y="59"/>
                        <a:pt x="20" y="53"/>
                      </a:cubicBezTo>
                      <a:cubicBezTo>
                        <a:pt x="7" y="48"/>
                        <a:pt x="0" y="33"/>
                        <a:pt x="6" y="19"/>
                      </a:cubicBezTo>
                      <a:cubicBezTo>
                        <a:pt x="12" y="6"/>
                        <a:pt x="27" y="0"/>
                        <a:pt x="40" y="5"/>
                      </a:cubicBezTo>
                      <a:cubicBezTo>
                        <a:pt x="53" y="11"/>
                        <a:pt x="60" y="26"/>
                        <a:pt x="54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>
                    <a:solidFill>
                      <a:srgbClr val="2264AF"/>
                    </a:solidFill>
                  </a:endParaRPr>
                </a:p>
              </p:txBody>
            </p:sp>
          </p:grpSp>
          <p:sp>
            <p:nvSpPr>
              <p:cNvPr id="24" name="TextBox 332">
                <a:extLst>
                  <a:ext uri="{FF2B5EF4-FFF2-40B4-BE49-F238E27FC236}">
                    <a16:creationId xmlns:a16="http://schemas.microsoft.com/office/drawing/2014/main" id="{994733E7-86B1-8E42-82E7-8B820359DC30}"/>
                  </a:ext>
                </a:extLst>
              </p:cNvPr>
              <p:cNvSpPr txBox="1"/>
              <p:nvPr/>
            </p:nvSpPr>
            <p:spPr>
              <a:xfrm>
                <a:off x="12052260" y="3258935"/>
                <a:ext cx="967393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2264AF"/>
                    </a:solidFill>
                    <a:latin typeface="Lato Black" charset="0"/>
                    <a:ea typeface="Lato Black" charset="0"/>
                    <a:cs typeface="Lato Black" charset="0"/>
                  </a:rPr>
                  <a:t>2</a:t>
                </a:r>
                <a:endParaRPr lang="en-US" sz="2400" b="1" dirty="0">
                  <a:solidFill>
                    <a:srgbClr val="2264AF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CFAB8393-4500-C246-B64F-42A78C450619}"/>
                </a:ext>
              </a:extLst>
            </p:cNvPr>
            <p:cNvSpPr txBox="1"/>
            <p:nvPr/>
          </p:nvSpPr>
          <p:spPr>
            <a:xfrm>
              <a:off x="15183010" y="5761612"/>
              <a:ext cx="507233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dirty="0">
                  <a:solidFill>
                    <a:schemeClr val="bg1"/>
                  </a:solidFill>
                  <a:latin typeface="Lato" panose="020F0502020204030203" pitchFamily="34" charset="77"/>
                </a:rPr>
                <a:t>Curso de adiestramiento de obediencia</a:t>
              </a:r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C75F913B-70BD-B24E-82C2-3021D02FC9C3}"/>
              </a:ext>
            </a:extLst>
          </p:cNvPr>
          <p:cNvGrpSpPr/>
          <p:nvPr/>
        </p:nvGrpSpPr>
        <p:grpSpPr>
          <a:xfrm>
            <a:off x="11906072" y="7489951"/>
            <a:ext cx="8557430" cy="1368104"/>
            <a:chOff x="13249624" y="7489951"/>
            <a:chExt cx="8557430" cy="1368104"/>
          </a:xfrm>
        </p:grpSpPr>
        <p:sp>
          <p:nvSpPr>
            <p:cNvPr id="49" name="Rectángulo redondeado 48">
              <a:extLst>
                <a:ext uri="{FF2B5EF4-FFF2-40B4-BE49-F238E27FC236}">
                  <a16:creationId xmlns:a16="http://schemas.microsoft.com/office/drawing/2014/main" id="{4C6B0EEA-964B-DC4C-B3AA-B32D00567112}"/>
                </a:ext>
              </a:extLst>
            </p:cNvPr>
            <p:cNvSpPr/>
            <p:nvPr/>
          </p:nvSpPr>
          <p:spPr>
            <a:xfrm>
              <a:off x="14705579" y="7489951"/>
              <a:ext cx="7101475" cy="1368104"/>
            </a:xfrm>
            <a:prstGeom prst="roundRect">
              <a:avLst>
                <a:gd name="adj" fmla="val 50000"/>
              </a:avLst>
            </a:prstGeom>
            <a:solidFill>
              <a:srgbClr val="E85C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28" name="กลุ่ม 330">
              <a:extLst>
                <a:ext uri="{FF2B5EF4-FFF2-40B4-BE49-F238E27FC236}">
                  <a16:creationId xmlns:a16="http://schemas.microsoft.com/office/drawing/2014/main" id="{D9DBAA47-36A5-DB45-9F76-C1B9F0078A85}"/>
                </a:ext>
              </a:extLst>
            </p:cNvPr>
            <p:cNvGrpSpPr/>
            <p:nvPr/>
          </p:nvGrpSpPr>
          <p:grpSpPr>
            <a:xfrm>
              <a:off x="13249624" y="7492274"/>
              <a:ext cx="1268931" cy="1199195"/>
              <a:chOff x="11677350" y="2912536"/>
              <a:chExt cx="1617663" cy="1528762"/>
            </a:xfrm>
          </p:grpSpPr>
          <p:grpSp>
            <p:nvGrpSpPr>
              <p:cNvPr id="29" name="กลุ่ม 331">
                <a:extLst>
                  <a:ext uri="{FF2B5EF4-FFF2-40B4-BE49-F238E27FC236}">
                    <a16:creationId xmlns:a16="http://schemas.microsoft.com/office/drawing/2014/main" id="{E3EB095A-7670-AD41-9DCD-55FA2BDA00ED}"/>
                  </a:ext>
                </a:extLst>
              </p:cNvPr>
              <p:cNvGrpSpPr/>
              <p:nvPr/>
            </p:nvGrpSpPr>
            <p:grpSpPr>
              <a:xfrm rot="3983525">
                <a:off x="11721801" y="2868085"/>
                <a:ext cx="1528762" cy="1617663"/>
                <a:chOff x="12827494" y="2271359"/>
                <a:chExt cx="1528762" cy="1617663"/>
              </a:xfrm>
            </p:grpSpPr>
            <p:sp>
              <p:nvSpPr>
                <p:cNvPr id="31" name="Freeform 29">
                  <a:extLst>
                    <a:ext uri="{FF2B5EF4-FFF2-40B4-BE49-F238E27FC236}">
                      <a16:creationId xmlns:a16="http://schemas.microsoft.com/office/drawing/2014/main" id="{400B3E3F-1B7A-3E4A-B120-0D0760E86A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494" y="2271359"/>
                  <a:ext cx="1528762" cy="1617663"/>
                </a:xfrm>
                <a:custGeom>
                  <a:avLst/>
                  <a:gdLst>
                    <a:gd name="T0" fmla="*/ 58 w 86"/>
                    <a:gd name="T1" fmla="*/ 8 h 91"/>
                    <a:gd name="T2" fmla="*/ 8 w 86"/>
                    <a:gd name="T3" fmla="*/ 28 h 91"/>
                    <a:gd name="T4" fmla="*/ 29 w 86"/>
                    <a:gd name="T5" fmla="*/ 77 h 91"/>
                    <a:gd name="T6" fmla="*/ 63 w 86"/>
                    <a:gd name="T7" fmla="*/ 91 h 91"/>
                    <a:gd name="T8" fmla="*/ 78 w 86"/>
                    <a:gd name="T9" fmla="*/ 57 h 91"/>
                    <a:gd name="T10" fmla="*/ 58 w 86"/>
                    <a:gd name="T11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91">
                      <a:moveTo>
                        <a:pt x="58" y="8"/>
                      </a:moveTo>
                      <a:cubicBezTo>
                        <a:pt x="38" y="0"/>
                        <a:pt x="16" y="9"/>
                        <a:pt x="8" y="28"/>
                      </a:cubicBezTo>
                      <a:cubicBezTo>
                        <a:pt x="0" y="47"/>
                        <a:pt x="10" y="69"/>
                        <a:pt x="29" y="77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78" y="57"/>
                        <a:pt x="78" y="57"/>
                        <a:pt x="78" y="57"/>
                      </a:cubicBezTo>
                      <a:cubicBezTo>
                        <a:pt x="86" y="37"/>
                        <a:pt x="77" y="15"/>
                        <a:pt x="58" y="8"/>
                      </a:cubicBezTo>
                      <a:close/>
                    </a:path>
                  </a:pathLst>
                </a:custGeom>
                <a:solidFill>
                  <a:srgbClr val="E85C6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dirty="0">
                    <a:solidFill>
                      <a:srgbClr val="2264AF"/>
                    </a:solidFill>
                  </a:endParaRPr>
                </a:p>
              </p:txBody>
            </p:sp>
            <p:sp>
              <p:nvSpPr>
                <p:cNvPr id="32" name="Freeform 30">
                  <a:extLst>
                    <a:ext uri="{FF2B5EF4-FFF2-40B4-BE49-F238E27FC236}">
                      <a16:creationId xmlns:a16="http://schemas.microsoft.com/office/drawing/2014/main" id="{30B2A012-1A33-6B40-BBC3-0C301DC9AA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9269" y="2501547"/>
                  <a:ext cx="1066800" cy="1049338"/>
                </a:xfrm>
                <a:custGeom>
                  <a:avLst/>
                  <a:gdLst>
                    <a:gd name="T0" fmla="*/ 54 w 60"/>
                    <a:gd name="T1" fmla="*/ 39 h 59"/>
                    <a:gd name="T2" fmla="*/ 20 w 60"/>
                    <a:gd name="T3" fmla="*/ 53 h 59"/>
                    <a:gd name="T4" fmla="*/ 6 w 60"/>
                    <a:gd name="T5" fmla="*/ 19 h 59"/>
                    <a:gd name="T6" fmla="*/ 40 w 60"/>
                    <a:gd name="T7" fmla="*/ 5 h 59"/>
                    <a:gd name="T8" fmla="*/ 54 w 60"/>
                    <a:gd name="T9" fmla="*/ 3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9">
                      <a:moveTo>
                        <a:pt x="54" y="39"/>
                      </a:moveTo>
                      <a:cubicBezTo>
                        <a:pt x="49" y="53"/>
                        <a:pt x="33" y="59"/>
                        <a:pt x="20" y="53"/>
                      </a:cubicBezTo>
                      <a:cubicBezTo>
                        <a:pt x="7" y="48"/>
                        <a:pt x="0" y="33"/>
                        <a:pt x="6" y="19"/>
                      </a:cubicBezTo>
                      <a:cubicBezTo>
                        <a:pt x="12" y="6"/>
                        <a:pt x="27" y="0"/>
                        <a:pt x="40" y="5"/>
                      </a:cubicBezTo>
                      <a:cubicBezTo>
                        <a:pt x="53" y="11"/>
                        <a:pt x="60" y="26"/>
                        <a:pt x="54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>
                    <a:solidFill>
                      <a:srgbClr val="2264AF"/>
                    </a:solidFill>
                  </a:endParaRPr>
                </a:p>
              </p:txBody>
            </p:sp>
          </p:grpSp>
          <p:sp>
            <p:nvSpPr>
              <p:cNvPr id="30" name="TextBox 332">
                <a:extLst>
                  <a:ext uri="{FF2B5EF4-FFF2-40B4-BE49-F238E27FC236}">
                    <a16:creationId xmlns:a16="http://schemas.microsoft.com/office/drawing/2014/main" id="{4756E6D9-9F84-164B-A900-CCB065D979D3}"/>
                  </a:ext>
                </a:extLst>
              </p:cNvPr>
              <p:cNvSpPr txBox="1"/>
              <p:nvPr/>
            </p:nvSpPr>
            <p:spPr>
              <a:xfrm>
                <a:off x="12052260" y="3258935"/>
                <a:ext cx="967393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E85C60"/>
                    </a:solidFill>
                    <a:latin typeface="Lato Black" charset="0"/>
                    <a:ea typeface="Lato Black" charset="0"/>
                    <a:cs typeface="Lato Black" charset="0"/>
                  </a:rPr>
                  <a:t>3</a:t>
                </a:r>
                <a:endParaRPr lang="en-US" sz="2400" b="1" dirty="0">
                  <a:solidFill>
                    <a:srgbClr val="E85C60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82B578AE-313B-5E40-9414-74A34AC92209}"/>
                </a:ext>
              </a:extLst>
            </p:cNvPr>
            <p:cNvSpPr txBox="1"/>
            <p:nvPr/>
          </p:nvSpPr>
          <p:spPr>
            <a:xfrm>
              <a:off x="15152772" y="7600423"/>
              <a:ext cx="652426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None/>
              </a:pPr>
              <a:r>
                <a:rPr lang="es-ES" sz="3200" b="1" dirty="0">
                  <a:solidFill>
                    <a:schemeClr val="bg1"/>
                  </a:solidFill>
                  <a:latin typeface="Lato" panose="020F0502020204030203" pitchFamily="34" charset="77"/>
                </a:rPr>
                <a:t>Mantener en el domicilio un cerco seguro que impida la fuga del can</a:t>
              </a:r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8D7F19F2-D29C-CE44-90E0-835C3AAACB12}"/>
              </a:ext>
            </a:extLst>
          </p:cNvPr>
          <p:cNvGrpSpPr/>
          <p:nvPr/>
        </p:nvGrpSpPr>
        <p:grpSpPr>
          <a:xfrm>
            <a:off x="11958961" y="9292467"/>
            <a:ext cx="7587612" cy="1368104"/>
            <a:chOff x="13249624" y="9292467"/>
            <a:chExt cx="7587612" cy="1368104"/>
          </a:xfrm>
        </p:grpSpPr>
        <p:sp>
          <p:nvSpPr>
            <p:cNvPr id="50" name="Rectángulo redondeado 49">
              <a:extLst>
                <a:ext uri="{FF2B5EF4-FFF2-40B4-BE49-F238E27FC236}">
                  <a16:creationId xmlns:a16="http://schemas.microsoft.com/office/drawing/2014/main" id="{D89FD1A7-0CBF-984D-8BF0-E834E1B3B8BF}"/>
                </a:ext>
              </a:extLst>
            </p:cNvPr>
            <p:cNvSpPr/>
            <p:nvPr/>
          </p:nvSpPr>
          <p:spPr>
            <a:xfrm>
              <a:off x="14705580" y="9292467"/>
              <a:ext cx="6131656" cy="1368104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34" name="กลุ่ม 330">
              <a:extLst>
                <a:ext uri="{FF2B5EF4-FFF2-40B4-BE49-F238E27FC236}">
                  <a16:creationId xmlns:a16="http://schemas.microsoft.com/office/drawing/2014/main" id="{7CF353B8-3616-6D4D-B9D2-4A642892898D}"/>
                </a:ext>
              </a:extLst>
            </p:cNvPr>
            <p:cNvGrpSpPr/>
            <p:nvPr/>
          </p:nvGrpSpPr>
          <p:grpSpPr>
            <a:xfrm>
              <a:off x="13249624" y="9362602"/>
              <a:ext cx="1268931" cy="1199195"/>
              <a:chOff x="11677350" y="2912536"/>
              <a:chExt cx="1617663" cy="1528762"/>
            </a:xfrm>
          </p:grpSpPr>
          <p:grpSp>
            <p:nvGrpSpPr>
              <p:cNvPr id="35" name="กลุ่ม 331">
                <a:extLst>
                  <a:ext uri="{FF2B5EF4-FFF2-40B4-BE49-F238E27FC236}">
                    <a16:creationId xmlns:a16="http://schemas.microsoft.com/office/drawing/2014/main" id="{CEAF90F7-40F4-5A4C-900A-B4DB2B89AA26}"/>
                  </a:ext>
                </a:extLst>
              </p:cNvPr>
              <p:cNvGrpSpPr/>
              <p:nvPr/>
            </p:nvGrpSpPr>
            <p:grpSpPr>
              <a:xfrm rot="3983525">
                <a:off x="11721801" y="2868085"/>
                <a:ext cx="1528762" cy="1617663"/>
                <a:chOff x="12827494" y="2271359"/>
                <a:chExt cx="1528762" cy="1617663"/>
              </a:xfrm>
            </p:grpSpPr>
            <p:sp>
              <p:nvSpPr>
                <p:cNvPr id="37" name="Freeform 29">
                  <a:extLst>
                    <a:ext uri="{FF2B5EF4-FFF2-40B4-BE49-F238E27FC236}">
                      <a16:creationId xmlns:a16="http://schemas.microsoft.com/office/drawing/2014/main" id="{1DA3D8EB-E4D6-B34B-8EB4-F42E36DC0A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494" y="2271359"/>
                  <a:ext cx="1528762" cy="1617663"/>
                </a:xfrm>
                <a:custGeom>
                  <a:avLst/>
                  <a:gdLst>
                    <a:gd name="T0" fmla="*/ 58 w 86"/>
                    <a:gd name="T1" fmla="*/ 8 h 91"/>
                    <a:gd name="T2" fmla="*/ 8 w 86"/>
                    <a:gd name="T3" fmla="*/ 28 h 91"/>
                    <a:gd name="T4" fmla="*/ 29 w 86"/>
                    <a:gd name="T5" fmla="*/ 77 h 91"/>
                    <a:gd name="T6" fmla="*/ 63 w 86"/>
                    <a:gd name="T7" fmla="*/ 91 h 91"/>
                    <a:gd name="T8" fmla="*/ 78 w 86"/>
                    <a:gd name="T9" fmla="*/ 57 h 91"/>
                    <a:gd name="T10" fmla="*/ 58 w 86"/>
                    <a:gd name="T11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91">
                      <a:moveTo>
                        <a:pt x="58" y="8"/>
                      </a:moveTo>
                      <a:cubicBezTo>
                        <a:pt x="38" y="0"/>
                        <a:pt x="16" y="9"/>
                        <a:pt x="8" y="28"/>
                      </a:cubicBezTo>
                      <a:cubicBezTo>
                        <a:pt x="0" y="47"/>
                        <a:pt x="10" y="69"/>
                        <a:pt x="29" y="77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78" y="57"/>
                        <a:pt x="78" y="57"/>
                        <a:pt x="78" y="57"/>
                      </a:cubicBezTo>
                      <a:cubicBezTo>
                        <a:pt x="86" y="37"/>
                        <a:pt x="77" y="15"/>
                        <a:pt x="58" y="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dirty="0">
                    <a:solidFill>
                      <a:srgbClr val="2264AF"/>
                    </a:solidFill>
                  </a:endParaRPr>
                </a:p>
              </p:txBody>
            </p:sp>
            <p:sp>
              <p:nvSpPr>
                <p:cNvPr id="38" name="Freeform 30">
                  <a:extLst>
                    <a:ext uri="{FF2B5EF4-FFF2-40B4-BE49-F238E27FC236}">
                      <a16:creationId xmlns:a16="http://schemas.microsoft.com/office/drawing/2014/main" id="{C8D466C2-909E-FC41-BAEB-07AB2E63C8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9269" y="2501547"/>
                  <a:ext cx="1066800" cy="1049338"/>
                </a:xfrm>
                <a:custGeom>
                  <a:avLst/>
                  <a:gdLst>
                    <a:gd name="T0" fmla="*/ 54 w 60"/>
                    <a:gd name="T1" fmla="*/ 39 h 59"/>
                    <a:gd name="T2" fmla="*/ 20 w 60"/>
                    <a:gd name="T3" fmla="*/ 53 h 59"/>
                    <a:gd name="T4" fmla="*/ 6 w 60"/>
                    <a:gd name="T5" fmla="*/ 19 h 59"/>
                    <a:gd name="T6" fmla="*/ 40 w 60"/>
                    <a:gd name="T7" fmla="*/ 5 h 59"/>
                    <a:gd name="T8" fmla="*/ 54 w 60"/>
                    <a:gd name="T9" fmla="*/ 3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9">
                      <a:moveTo>
                        <a:pt x="54" y="39"/>
                      </a:moveTo>
                      <a:cubicBezTo>
                        <a:pt x="49" y="53"/>
                        <a:pt x="33" y="59"/>
                        <a:pt x="20" y="53"/>
                      </a:cubicBezTo>
                      <a:cubicBezTo>
                        <a:pt x="7" y="48"/>
                        <a:pt x="0" y="33"/>
                        <a:pt x="6" y="19"/>
                      </a:cubicBezTo>
                      <a:cubicBezTo>
                        <a:pt x="12" y="6"/>
                        <a:pt x="27" y="0"/>
                        <a:pt x="40" y="5"/>
                      </a:cubicBezTo>
                      <a:cubicBezTo>
                        <a:pt x="53" y="11"/>
                        <a:pt x="60" y="26"/>
                        <a:pt x="54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>
                    <a:solidFill>
                      <a:srgbClr val="2264AF"/>
                    </a:solidFill>
                  </a:endParaRPr>
                </a:p>
              </p:txBody>
            </p:sp>
          </p:grpSp>
          <p:sp>
            <p:nvSpPr>
              <p:cNvPr id="36" name="TextBox 332">
                <a:extLst>
                  <a:ext uri="{FF2B5EF4-FFF2-40B4-BE49-F238E27FC236}">
                    <a16:creationId xmlns:a16="http://schemas.microsoft.com/office/drawing/2014/main" id="{EDBBFCE3-978C-9845-967C-177DD1A06EFA}"/>
                  </a:ext>
                </a:extLst>
              </p:cNvPr>
              <p:cNvSpPr txBox="1"/>
              <p:nvPr/>
            </p:nvSpPr>
            <p:spPr>
              <a:xfrm>
                <a:off x="12052260" y="3258935"/>
                <a:ext cx="967393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accent6"/>
                    </a:solidFill>
                    <a:latin typeface="Lato Black" charset="0"/>
                    <a:ea typeface="Lato Black" charset="0"/>
                    <a:cs typeface="Lato Black" charset="0"/>
                  </a:rPr>
                  <a:t>4</a:t>
                </a:r>
                <a:endParaRPr lang="en-US" sz="2400" b="1" dirty="0">
                  <a:solidFill>
                    <a:schemeClr val="accent6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2338AABB-4446-AF44-823E-2468BE6FC642}"/>
                </a:ext>
              </a:extLst>
            </p:cNvPr>
            <p:cNvSpPr txBox="1"/>
            <p:nvPr/>
          </p:nvSpPr>
          <p:spPr>
            <a:xfrm>
              <a:off x="15183010" y="9393985"/>
              <a:ext cx="556642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None/>
              </a:pPr>
              <a:r>
                <a:rPr lang="es-ES" sz="3200" b="1" dirty="0">
                  <a:solidFill>
                    <a:schemeClr val="bg1"/>
                  </a:solidFill>
                  <a:latin typeface="Lato" panose="020F0502020204030203" pitchFamily="34" charset="77"/>
                </a:rPr>
                <a:t>Asistir a una charla de tenencia responsable</a:t>
              </a:r>
            </a:p>
          </p:txBody>
        </p:sp>
      </p:grpSp>
      <p:grpSp>
        <p:nvGrpSpPr>
          <p:cNvPr id="58" name="Grupo 57">
            <a:extLst>
              <a:ext uri="{FF2B5EF4-FFF2-40B4-BE49-F238E27FC236}">
                <a16:creationId xmlns:a16="http://schemas.microsoft.com/office/drawing/2014/main" id="{B817C812-0C85-A841-BEB3-78986F223894}"/>
              </a:ext>
            </a:extLst>
          </p:cNvPr>
          <p:cNvGrpSpPr/>
          <p:nvPr/>
        </p:nvGrpSpPr>
        <p:grpSpPr>
          <a:xfrm>
            <a:off x="12001028" y="11049588"/>
            <a:ext cx="8557430" cy="2086260"/>
            <a:chOff x="13249624" y="11049588"/>
            <a:chExt cx="8557430" cy="2086260"/>
          </a:xfrm>
        </p:grpSpPr>
        <p:sp>
          <p:nvSpPr>
            <p:cNvPr id="46" name="Rectángulo redondeado 45">
              <a:extLst>
                <a:ext uri="{FF2B5EF4-FFF2-40B4-BE49-F238E27FC236}">
                  <a16:creationId xmlns:a16="http://schemas.microsoft.com/office/drawing/2014/main" id="{CC6CF674-AF77-924B-9B91-F6896186D371}"/>
                </a:ext>
              </a:extLst>
            </p:cNvPr>
            <p:cNvSpPr/>
            <p:nvPr/>
          </p:nvSpPr>
          <p:spPr>
            <a:xfrm>
              <a:off x="14756320" y="11049588"/>
              <a:ext cx="7050734" cy="2086260"/>
            </a:xfrm>
            <a:prstGeom prst="roundRect">
              <a:avLst>
                <a:gd name="adj" fmla="val 47215"/>
              </a:avLst>
            </a:prstGeom>
            <a:solidFill>
              <a:srgbClr val="6B4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40" name="กลุ่ม 330">
              <a:extLst>
                <a:ext uri="{FF2B5EF4-FFF2-40B4-BE49-F238E27FC236}">
                  <a16:creationId xmlns:a16="http://schemas.microsoft.com/office/drawing/2014/main" id="{E2E9F5C5-B64F-D743-9F0D-36995F0E1280}"/>
                </a:ext>
              </a:extLst>
            </p:cNvPr>
            <p:cNvGrpSpPr/>
            <p:nvPr/>
          </p:nvGrpSpPr>
          <p:grpSpPr>
            <a:xfrm>
              <a:off x="13249624" y="11253495"/>
              <a:ext cx="1268931" cy="1199195"/>
              <a:chOff x="11677350" y="2912536"/>
              <a:chExt cx="1617663" cy="1528762"/>
            </a:xfrm>
          </p:grpSpPr>
          <p:grpSp>
            <p:nvGrpSpPr>
              <p:cNvPr id="41" name="กลุ่ม 331">
                <a:extLst>
                  <a:ext uri="{FF2B5EF4-FFF2-40B4-BE49-F238E27FC236}">
                    <a16:creationId xmlns:a16="http://schemas.microsoft.com/office/drawing/2014/main" id="{6FB137F9-9E40-544C-BAE2-B437A8A32607}"/>
                  </a:ext>
                </a:extLst>
              </p:cNvPr>
              <p:cNvGrpSpPr/>
              <p:nvPr/>
            </p:nvGrpSpPr>
            <p:grpSpPr>
              <a:xfrm rot="3983525">
                <a:off x="11721801" y="2868085"/>
                <a:ext cx="1528762" cy="1617663"/>
                <a:chOff x="12827494" y="2271359"/>
                <a:chExt cx="1528762" cy="1617663"/>
              </a:xfrm>
            </p:grpSpPr>
            <p:sp>
              <p:nvSpPr>
                <p:cNvPr id="43" name="Freeform 29">
                  <a:extLst>
                    <a:ext uri="{FF2B5EF4-FFF2-40B4-BE49-F238E27FC236}">
                      <a16:creationId xmlns:a16="http://schemas.microsoft.com/office/drawing/2014/main" id="{AF46EDF4-D2B8-4847-9ED9-A4C729E7A2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494" y="2271359"/>
                  <a:ext cx="1528762" cy="1617663"/>
                </a:xfrm>
                <a:custGeom>
                  <a:avLst/>
                  <a:gdLst>
                    <a:gd name="T0" fmla="*/ 58 w 86"/>
                    <a:gd name="T1" fmla="*/ 8 h 91"/>
                    <a:gd name="T2" fmla="*/ 8 w 86"/>
                    <a:gd name="T3" fmla="*/ 28 h 91"/>
                    <a:gd name="T4" fmla="*/ 29 w 86"/>
                    <a:gd name="T5" fmla="*/ 77 h 91"/>
                    <a:gd name="T6" fmla="*/ 63 w 86"/>
                    <a:gd name="T7" fmla="*/ 91 h 91"/>
                    <a:gd name="T8" fmla="*/ 78 w 86"/>
                    <a:gd name="T9" fmla="*/ 57 h 91"/>
                    <a:gd name="T10" fmla="*/ 58 w 86"/>
                    <a:gd name="T11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91">
                      <a:moveTo>
                        <a:pt x="58" y="8"/>
                      </a:moveTo>
                      <a:cubicBezTo>
                        <a:pt x="38" y="0"/>
                        <a:pt x="16" y="9"/>
                        <a:pt x="8" y="28"/>
                      </a:cubicBezTo>
                      <a:cubicBezTo>
                        <a:pt x="0" y="47"/>
                        <a:pt x="10" y="69"/>
                        <a:pt x="29" y="77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78" y="57"/>
                        <a:pt x="78" y="57"/>
                        <a:pt x="78" y="57"/>
                      </a:cubicBezTo>
                      <a:cubicBezTo>
                        <a:pt x="86" y="37"/>
                        <a:pt x="77" y="15"/>
                        <a:pt x="58" y="8"/>
                      </a:cubicBezTo>
                      <a:close/>
                    </a:path>
                  </a:pathLst>
                </a:custGeom>
                <a:solidFill>
                  <a:srgbClr val="6B4B9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dirty="0">
                    <a:solidFill>
                      <a:srgbClr val="2264AF"/>
                    </a:solidFill>
                  </a:endParaRPr>
                </a:p>
              </p:txBody>
            </p:sp>
            <p:sp>
              <p:nvSpPr>
                <p:cNvPr id="44" name="Freeform 30">
                  <a:extLst>
                    <a:ext uri="{FF2B5EF4-FFF2-40B4-BE49-F238E27FC236}">
                      <a16:creationId xmlns:a16="http://schemas.microsoft.com/office/drawing/2014/main" id="{C49EBE9E-613B-0F46-AAFE-8FE0580404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9269" y="2501547"/>
                  <a:ext cx="1066800" cy="1049338"/>
                </a:xfrm>
                <a:custGeom>
                  <a:avLst/>
                  <a:gdLst>
                    <a:gd name="T0" fmla="*/ 54 w 60"/>
                    <a:gd name="T1" fmla="*/ 39 h 59"/>
                    <a:gd name="T2" fmla="*/ 20 w 60"/>
                    <a:gd name="T3" fmla="*/ 53 h 59"/>
                    <a:gd name="T4" fmla="*/ 6 w 60"/>
                    <a:gd name="T5" fmla="*/ 19 h 59"/>
                    <a:gd name="T6" fmla="*/ 40 w 60"/>
                    <a:gd name="T7" fmla="*/ 5 h 59"/>
                    <a:gd name="T8" fmla="*/ 54 w 60"/>
                    <a:gd name="T9" fmla="*/ 3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9">
                      <a:moveTo>
                        <a:pt x="54" y="39"/>
                      </a:moveTo>
                      <a:cubicBezTo>
                        <a:pt x="49" y="53"/>
                        <a:pt x="33" y="59"/>
                        <a:pt x="20" y="53"/>
                      </a:cubicBezTo>
                      <a:cubicBezTo>
                        <a:pt x="7" y="48"/>
                        <a:pt x="0" y="33"/>
                        <a:pt x="6" y="19"/>
                      </a:cubicBezTo>
                      <a:cubicBezTo>
                        <a:pt x="12" y="6"/>
                        <a:pt x="27" y="0"/>
                        <a:pt x="40" y="5"/>
                      </a:cubicBezTo>
                      <a:cubicBezTo>
                        <a:pt x="53" y="11"/>
                        <a:pt x="60" y="26"/>
                        <a:pt x="54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>
                    <a:solidFill>
                      <a:srgbClr val="2264AF"/>
                    </a:solidFill>
                  </a:endParaRPr>
                </a:p>
              </p:txBody>
            </p:sp>
          </p:grpSp>
          <p:sp>
            <p:nvSpPr>
              <p:cNvPr id="42" name="TextBox 332">
                <a:extLst>
                  <a:ext uri="{FF2B5EF4-FFF2-40B4-BE49-F238E27FC236}">
                    <a16:creationId xmlns:a16="http://schemas.microsoft.com/office/drawing/2014/main" id="{27D8CD88-D497-C54F-8022-680BB996DA6F}"/>
                  </a:ext>
                </a:extLst>
              </p:cNvPr>
              <p:cNvSpPr txBox="1"/>
              <p:nvPr/>
            </p:nvSpPr>
            <p:spPr>
              <a:xfrm>
                <a:off x="12052260" y="3258935"/>
                <a:ext cx="967393" cy="74548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6B4B93"/>
                    </a:solidFill>
                    <a:latin typeface="Lato Black" charset="0"/>
                    <a:ea typeface="Lato Black" charset="0"/>
                    <a:cs typeface="Lato Black" charset="0"/>
                  </a:rPr>
                  <a:t>5</a:t>
                </a:r>
                <a:endParaRPr lang="en-US" sz="2400" b="1" dirty="0">
                  <a:solidFill>
                    <a:srgbClr val="6B4B93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614E4DE7-BEC7-2C48-98D5-F29DF257EB1F}"/>
                </a:ext>
              </a:extLst>
            </p:cNvPr>
            <p:cNvSpPr txBox="1"/>
            <p:nvPr/>
          </p:nvSpPr>
          <p:spPr>
            <a:xfrm>
              <a:off x="15140943" y="11223853"/>
              <a:ext cx="652426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None/>
              </a:pPr>
              <a:r>
                <a:rPr lang="es-ES" sz="3200" b="1" dirty="0">
                  <a:solidFill>
                    <a:schemeClr val="bg1"/>
                  </a:solidFill>
                  <a:latin typeface="Lato" panose="020F0502020204030203" pitchFamily="34" charset="77"/>
                </a:rPr>
                <a:t>En determinados casos se puede ordenar incluso la evaluación psicológica del dueño o tenedor.</a:t>
              </a:r>
            </a:p>
          </p:txBody>
        </p:sp>
      </p:grpSp>
      <p:pic>
        <p:nvPicPr>
          <p:cNvPr id="53" name="Imagen 52">
            <a:extLst>
              <a:ext uri="{FF2B5EF4-FFF2-40B4-BE49-F238E27FC236}">
                <a16:creationId xmlns:a16="http://schemas.microsoft.com/office/drawing/2014/main" id="{B1A6A1E4-43A6-FB43-B0A0-249737D0B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53" y="9046152"/>
            <a:ext cx="3487679" cy="4669847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88694EC4-BD41-BE42-A62C-1EEBD1A010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7049" y="8521479"/>
            <a:ext cx="6747787" cy="5056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9053A78-6538-5147-9A18-977AB67608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25500"/>
            <a:ext cx="24323675" cy="39672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878FF2E-D9F9-C649-9641-9D8AC4B9F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6519"/>
            <a:ext cx="24323675" cy="126377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695A5B12-3AF7-244E-BA21-0A93EC4B5B38}"/>
              </a:ext>
            </a:extLst>
          </p:cNvPr>
          <p:cNvSpPr txBox="1">
            <a:spLocks/>
          </p:cNvSpPr>
          <p:nvPr/>
        </p:nvSpPr>
        <p:spPr>
          <a:xfrm>
            <a:off x="998595" y="1366891"/>
            <a:ext cx="16322754" cy="1666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5400" b="1" dirty="0">
                <a:solidFill>
                  <a:schemeClr val="bg1"/>
                </a:solidFill>
                <a:latin typeface="Montserrat" pitchFamily="2" charset="77"/>
              </a:rPr>
              <a:t>¿QUÉ DICE EL REGLAMENTO DE LA LEY DE TENENCIA RESPONSABLE DE MASCOTAS?</a:t>
            </a:r>
            <a:endParaRPr lang="es-CL" sz="5400" b="1" dirty="0">
              <a:solidFill>
                <a:schemeClr val="bg1"/>
              </a:solidFill>
              <a:latin typeface="Montserrat" pitchFamily="2" charset="77"/>
              <a:cs typeface="Myanmar Text" panose="020B0502040204020203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DB2E93C-18D5-9E41-883F-15D20C5C3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3594526"/>
            <a:ext cx="24323675" cy="126377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393C4334-0935-DC45-9070-635A1ED49C74}"/>
              </a:ext>
            </a:extLst>
          </p:cNvPr>
          <p:cNvGrpSpPr/>
          <p:nvPr/>
        </p:nvGrpSpPr>
        <p:grpSpPr>
          <a:xfrm>
            <a:off x="1227909" y="3405807"/>
            <a:ext cx="7999217" cy="1708345"/>
            <a:chOff x="1227909" y="3882558"/>
            <a:chExt cx="7999217" cy="1708345"/>
          </a:xfrm>
        </p:grpSpPr>
        <p:sp>
          <p:nvSpPr>
            <p:cNvPr id="10" name="Rectángulo redondeado 9">
              <a:extLst>
                <a:ext uri="{FF2B5EF4-FFF2-40B4-BE49-F238E27FC236}">
                  <a16:creationId xmlns:a16="http://schemas.microsoft.com/office/drawing/2014/main" id="{BE8DD569-C878-2147-930C-DD2544EAE488}"/>
                </a:ext>
              </a:extLst>
            </p:cNvPr>
            <p:cNvSpPr/>
            <p:nvPr/>
          </p:nvSpPr>
          <p:spPr>
            <a:xfrm>
              <a:off x="1227909" y="3882558"/>
              <a:ext cx="7106194" cy="1708345"/>
            </a:xfrm>
            <a:prstGeom prst="roundRect">
              <a:avLst>
                <a:gd name="adj" fmla="val 50000"/>
              </a:avLst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3200" b="1" dirty="0">
                <a:latin typeface="Lato" panose="020F0502020204030203" pitchFamily="34" charset="77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14F2CBA9-9588-394B-8BC5-D23817CB60A9}"/>
                </a:ext>
              </a:extLst>
            </p:cNvPr>
            <p:cNvSpPr txBox="1"/>
            <p:nvPr/>
          </p:nvSpPr>
          <p:spPr>
            <a:xfrm>
              <a:off x="2687781" y="4164035"/>
              <a:ext cx="65393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3600" b="1" dirty="0">
                  <a:solidFill>
                    <a:schemeClr val="bg1"/>
                  </a:solidFill>
                  <a:latin typeface="Lato" panose="020F0502020204030203" pitchFamily="34" charset="77"/>
                </a:rPr>
                <a:t>Sanciones por abandono</a:t>
              </a:r>
            </a:p>
            <a:p>
              <a:r>
                <a:rPr lang="es-CL" sz="3600" b="1" dirty="0">
                  <a:solidFill>
                    <a:schemeClr val="bg1"/>
                  </a:solidFill>
                  <a:latin typeface="Lato" panose="020F0502020204030203" pitchFamily="34" charset="77"/>
                </a:rPr>
                <a:t>o maltrato</a:t>
              </a:r>
            </a:p>
          </p:txBody>
        </p:sp>
        <p:pic>
          <p:nvPicPr>
            <p:cNvPr id="12" name="Gráfico 11" descr="Huellas de patas">
              <a:extLst>
                <a:ext uri="{FF2B5EF4-FFF2-40B4-BE49-F238E27FC236}">
                  <a16:creationId xmlns:a16="http://schemas.microsoft.com/office/drawing/2014/main" id="{F08CEF44-5C29-9446-A299-E403BB4DE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65240" y="4238486"/>
              <a:ext cx="914400" cy="914400"/>
            </a:xfrm>
            <a:prstGeom prst="rect">
              <a:avLst/>
            </a:prstGeom>
          </p:spPr>
        </p:pic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D023968A-D67A-4A49-9DF3-881D0EA07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1107" y="3512866"/>
            <a:ext cx="9082567" cy="9302750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C1337261-4242-694A-AF48-654B200323C5}"/>
              </a:ext>
            </a:extLst>
          </p:cNvPr>
          <p:cNvGrpSpPr/>
          <p:nvPr/>
        </p:nvGrpSpPr>
        <p:grpSpPr>
          <a:xfrm>
            <a:off x="1665240" y="5779394"/>
            <a:ext cx="9500163" cy="1530335"/>
            <a:chOff x="9626234" y="10716416"/>
            <a:chExt cx="9500163" cy="1530335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A38FA35-119C-3A4E-B81A-6E28EDF770F8}"/>
                </a:ext>
              </a:extLst>
            </p:cNvPr>
            <p:cNvSpPr txBox="1"/>
            <p:nvPr/>
          </p:nvSpPr>
          <p:spPr>
            <a:xfrm>
              <a:off x="11929079" y="11008608"/>
              <a:ext cx="719731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None/>
              </a:pPr>
              <a:r>
                <a:rPr lang="es-ES" sz="3200" b="1" dirty="0">
                  <a:solidFill>
                    <a:srgbClr val="E85C60"/>
                  </a:solidFill>
                  <a:latin typeface="Lato" panose="020F0502020204030203" pitchFamily="34" charset="77"/>
                </a:rPr>
                <a:t>Se prohíbe el adiestramiento dirigido a acrecentar y reforzar su agresividad. </a:t>
              </a: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D462F2E8-908A-BC46-8B1E-4DC842A8AF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6234" y="10716416"/>
              <a:ext cx="1529938" cy="1530335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rgbClr val="E85C60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rgbClr val="2264AF"/>
                </a:solidFill>
                <a:latin typeface="Lato Light"/>
              </a:endParaRPr>
            </a:p>
          </p:txBody>
        </p:sp>
        <p:sp>
          <p:nvSpPr>
            <p:cNvPr id="20" name="Round Same Side Corner Rectangle 58">
              <a:extLst>
                <a:ext uri="{FF2B5EF4-FFF2-40B4-BE49-F238E27FC236}">
                  <a16:creationId xmlns:a16="http://schemas.microsoft.com/office/drawing/2014/main" id="{3B1C9CE7-DC2F-0140-9602-2C4610E20D42}"/>
                </a:ext>
              </a:extLst>
            </p:cNvPr>
            <p:cNvSpPr/>
            <p:nvPr/>
          </p:nvSpPr>
          <p:spPr>
            <a:xfrm rot="10800000" flipH="1">
              <a:off x="11471672" y="10940381"/>
              <a:ext cx="141907" cy="1181849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E85C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solidFill>
                  <a:srgbClr val="2264AF"/>
                </a:solidFill>
                <a:latin typeface="Lato Light"/>
              </a:endParaRPr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03B987D2-516E-0744-8869-A08EE50B5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04282" y="11214128"/>
              <a:ext cx="773841" cy="635472"/>
            </a:xfrm>
            <a:prstGeom prst="rect">
              <a:avLst/>
            </a:prstGeom>
          </p:spPr>
        </p:pic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245741B-C8F1-9F4F-9CB9-99E811940FB6}"/>
              </a:ext>
            </a:extLst>
          </p:cNvPr>
          <p:cNvGrpSpPr/>
          <p:nvPr/>
        </p:nvGrpSpPr>
        <p:grpSpPr>
          <a:xfrm>
            <a:off x="1665240" y="7898022"/>
            <a:ext cx="9962637" cy="1530335"/>
            <a:chOff x="9626234" y="6255252"/>
            <a:chExt cx="9962637" cy="1530335"/>
          </a:xfrm>
        </p:grpSpPr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150F8F03-7B5C-2D42-8928-F2332985BBEE}"/>
                </a:ext>
              </a:extLst>
            </p:cNvPr>
            <p:cNvSpPr txBox="1"/>
            <p:nvPr/>
          </p:nvSpPr>
          <p:spPr>
            <a:xfrm>
              <a:off x="11929079" y="6560333"/>
              <a:ext cx="76597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dirty="0">
                  <a:solidFill>
                    <a:schemeClr val="accent6"/>
                  </a:solidFill>
                  <a:latin typeface="Lato" panose="020F0502020204030203" pitchFamily="34" charset="77"/>
                </a:rPr>
                <a:t>El abandono de animales será considerado maltrato y crueldad animal.</a:t>
              </a:r>
              <a:endParaRPr lang="es-CL" sz="3200" b="1" dirty="0">
                <a:solidFill>
                  <a:schemeClr val="accent6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63635F01-37AB-A143-BF13-CB2BBF0B85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6234" y="6255252"/>
              <a:ext cx="1529938" cy="1530335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rgbClr val="2264AF"/>
                </a:solidFill>
                <a:latin typeface="Lato Light"/>
              </a:endParaRPr>
            </a:p>
          </p:txBody>
        </p:sp>
        <p:sp>
          <p:nvSpPr>
            <p:cNvPr id="25" name="Round Same Side Corner Rectangle 58">
              <a:extLst>
                <a:ext uri="{FF2B5EF4-FFF2-40B4-BE49-F238E27FC236}">
                  <a16:creationId xmlns:a16="http://schemas.microsoft.com/office/drawing/2014/main" id="{EED1A6D6-F2D4-184C-9098-B662B56DF4A4}"/>
                </a:ext>
              </a:extLst>
            </p:cNvPr>
            <p:cNvSpPr/>
            <p:nvPr/>
          </p:nvSpPr>
          <p:spPr>
            <a:xfrm rot="10800000" flipH="1">
              <a:off x="11471672" y="6479217"/>
              <a:ext cx="141907" cy="1181849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solidFill>
                  <a:srgbClr val="2264AF"/>
                </a:solidFill>
                <a:latin typeface="Lato Light"/>
              </a:endParaRP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A075FEED-0935-F644-98D1-B3ABBA8F6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024781" y="6768414"/>
              <a:ext cx="753342" cy="609848"/>
            </a:xfrm>
            <a:prstGeom prst="rect">
              <a:avLst/>
            </a:prstGeom>
          </p:spPr>
        </p:pic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C238304C-8102-A44D-BF48-5D94C33C57AD}"/>
              </a:ext>
            </a:extLst>
          </p:cNvPr>
          <p:cNvGrpSpPr/>
          <p:nvPr/>
        </p:nvGrpSpPr>
        <p:grpSpPr>
          <a:xfrm>
            <a:off x="1665240" y="10420993"/>
            <a:ext cx="13176748" cy="2778510"/>
            <a:chOff x="8867609" y="9825936"/>
            <a:chExt cx="13176748" cy="2778510"/>
          </a:xfrm>
        </p:grpSpPr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F0C33C78-4E75-984A-B370-E6BCD70DC3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67609" y="9825936"/>
              <a:ext cx="1529938" cy="1530335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rgbClr val="6B4B93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rgbClr val="2264AF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29" name="Round Same Side Corner Rectangle 58">
              <a:extLst>
                <a:ext uri="{FF2B5EF4-FFF2-40B4-BE49-F238E27FC236}">
                  <a16:creationId xmlns:a16="http://schemas.microsoft.com/office/drawing/2014/main" id="{19C8DF0B-2C95-7C40-AC08-8D22A3ADDD1F}"/>
                </a:ext>
              </a:extLst>
            </p:cNvPr>
            <p:cNvSpPr/>
            <p:nvPr/>
          </p:nvSpPr>
          <p:spPr>
            <a:xfrm rot="10800000" flipH="1">
              <a:off x="10713047" y="10049901"/>
              <a:ext cx="141907" cy="1181849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6B4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solidFill>
                  <a:srgbClr val="2264AF"/>
                </a:solidFill>
                <a:latin typeface="Lato Light"/>
              </a:endParaRPr>
            </a:p>
          </p:txBody>
        </p:sp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5E2C4E6B-6C83-E245-9309-EE02F6839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45086" y="10335902"/>
              <a:ext cx="753342" cy="609848"/>
            </a:xfrm>
            <a:prstGeom prst="rect">
              <a:avLst/>
            </a:prstGeom>
          </p:spPr>
        </p:pic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1AD1A013-E45C-7847-A049-343B8A70EC74}"/>
                </a:ext>
              </a:extLst>
            </p:cNvPr>
            <p:cNvSpPr txBox="1"/>
            <p:nvPr/>
          </p:nvSpPr>
          <p:spPr>
            <a:xfrm>
              <a:off x="11270601" y="10049901"/>
              <a:ext cx="1077375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dirty="0">
                  <a:solidFill>
                    <a:srgbClr val="6B4B93"/>
                  </a:solidFill>
                  <a:latin typeface="Lato" panose="020F0502020204030203" pitchFamily="34" charset="77"/>
                </a:rPr>
                <a:t>La fiscalización del cumplimiento de las disposiciones de esta ley y sus reglamentos corresponderá a las municipalidades, en las materias de su competencia, y a la autoridad sanitaria, que las ejercerá de conformidad a lo establecido en el Código Sanitario.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687</Words>
  <Application>Microsoft Office PowerPoint</Application>
  <PresentationFormat>Personalizado</PresentationFormat>
  <Paragraphs>86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Lato Black</vt:lpstr>
      <vt:lpstr>Lato Light</vt:lpstr>
      <vt:lpstr>Arial</vt:lpstr>
      <vt:lpstr>Lato</vt:lpstr>
      <vt:lpstr>Montserrat</vt:lpstr>
      <vt:lpstr>Open Sans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PREVENCION Y SEGURIDAD DEL BARRIO</dc:title>
  <dc:creator>Claudia Ayala Rojas</dc:creator>
  <cp:lastModifiedBy>Claudia Ayala Rojas</cp:lastModifiedBy>
  <cp:revision>63</cp:revision>
  <dcterms:created xsi:type="dcterms:W3CDTF">2021-02-23T23:21:13Z</dcterms:created>
  <dcterms:modified xsi:type="dcterms:W3CDTF">2022-11-22T13:40:36Z</dcterms:modified>
</cp:coreProperties>
</file>