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1" r:id="rId1"/>
  </p:sldMasterIdLst>
  <p:notesMasterIdLst>
    <p:notesMasterId r:id="rId28"/>
  </p:notesMasterIdLst>
  <p:sldIdLst>
    <p:sldId id="366" r:id="rId2"/>
    <p:sldId id="282" r:id="rId3"/>
    <p:sldId id="296" r:id="rId4"/>
    <p:sldId id="329" r:id="rId5"/>
    <p:sldId id="333" r:id="rId6"/>
    <p:sldId id="345" r:id="rId7"/>
    <p:sldId id="363" r:id="rId8"/>
    <p:sldId id="334" r:id="rId9"/>
    <p:sldId id="330" r:id="rId10"/>
    <p:sldId id="348" r:id="rId11"/>
    <p:sldId id="367" r:id="rId12"/>
    <p:sldId id="324" r:id="rId13"/>
    <p:sldId id="266" r:id="rId14"/>
    <p:sldId id="257" r:id="rId15"/>
    <p:sldId id="258" r:id="rId16"/>
    <p:sldId id="259" r:id="rId17"/>
    <p:sldId id="260" r:id="rId18"/>
    <p:sldId id="261" r:id="rId19"/>
    <p:sldId id="262" r:id="rId20"/>
    <p:sldId id="263" r:id="rId21"/>
    <p:sldId id="264" r:id="rId22"/>
    <p:sldId id="368" r:id="rId23"/>
    <p:sldId id="369" r:id="rId24"/>
    <p:sldId id="370" r:id="rId25"/>
    <p:sldId id="351" r:id="rId26"/>
    <p:sldId id="279" r:id="rId27"/>
  </p:sldIdLst>
  <p:sldSz cx="24325263" cy="13716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6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udia Ayala Rojas" initials="CAR" lastIdx="3" clrIdx="0">
    <p:extLst>
      <p:ext uri="{19B8F6BF-5375-455C-9EA6-DF929625EA0E}">
        <p15:presenceInfo xmlns:p15="http://schemas.microsoft.com/office/powerpoint/2012/main" userId="5def210e7dad5a0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64AF"/>
    <a:srgbClr val="ED7D31"/>
    <a:srgbClr val="6A4A93"/>
    <a:srgbClr val="E65A5F"/>
    <a:srgbClr val="489495"/>
    <a:srgbClr val="89BD3E"/>
    <a:srgbClr val="6AAA7F"/>
    <a:srgbClr val="3CD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974" autoAdjust="0"/>
    <p:restoredTop sz="95701" autoAdjust="0"/>
  </p:normalViewPr>
  <p:slideViewPr>
    <p:cSldViewPr snapToGrid="0">
      <p:cViewPr varScale="1">
        <p:scale>
          <a:sx n="30" d="100"/>
          <a:sy n="30" d="100"/>
        </p:scale>
        <p:origin x="464" y="72"/>
      </p:cViewPr>
      <p:guideLst>
        <p:guide orient="horz" pos="4320"/>
        <p:guide pos="7662"/>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B4C56C24-F5E0-44FE-8C7B-66B484700FD4}" type="datetimeFigureOut">
              <a:rPr lang="es-ES"/>
              <a:pPr>
                <a:defRPr/>
              </a:pPr>
              <a:t>06/09/2025</a:t>
            </a:fld>
            <a:endParaRPr lang="es-ES"/>
          </a:p>
        </p:txBody>
      </p:sp>
      <p:sp>
        <p:nvSpPr>
          <p:cNvPr id="4" name="Marcador de imagen de diapositiva 3"/>
          <p:cNvSpPr>
            <a:spLocks noGrp="1" noRot="1" noChangeAspect="1"/>
          </p:cNvSpPr>
          <p:nvPr>
            <p:ph type="sldImg" idx="2"/>
          </p:nvPr>
        </p:nvSpPr>
        <p:spPr>
          <a:xfrm>
            <a:off x="692150" y="1143000"/>
            <a:ext cx="5473700" cy="3086100"/>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noProof="0"/>
              <a:t>Haga clic para modificar los estilos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7EF49F46-5FDF-4037-8000-D5F10CA9BEC6}" type="slidenum">
              <a:rPr lang="es-ES"/>
              <a:pPr>
                <a:defRPr/>
              </a:pPr>
              <a:t>‹Nº›</a:t>
            </a:fld>
            <a:endParaRPr lang="es-E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2396" kern="1200">
        <a:solidFill>
          <a:schemeClr val="tx1"/>
        </a:solidFill>
        <a:latin typeface="+mn-lt"/>
        <a:ea typeface="+mn-ea"/>
        <a:cs typeface="+mn-cs"/>
      </a:defRPr>
    </a:lvl1pPr>
    <a:lvl2pPr marL="912983" algn="l" rtl="0" eaLnBrk="0" fontAlgn="base" hangingPunct="0">
      <a:spcBef>
        <a:spcPct val="30000"/>
      </a:spcBef>
      <a:spcAft>
        <a:spcPct val="0"/>
      </a:spcAft>
      <a:defRPr sz="2396" kern="1200">
        <a:solidFill>
          <a:schemeClr val="tx1"/>
        </a:solidFill>
        <a:latin typeface="+mn-lt"/>
        <a:ea typeface="+mn-ea"/>
        <a:cs typeface="+mn-cs"/>
      </a:defRPr>
    </a:lvl2pPr>
    <a:lvl3pPr marL="1825965" algn="l" rtl="0" eaLnBrk="0" fontAlgn="base" hangingPunct="0">
      <a:spcBef>
        <a:spcPct val="30000"/>
      </a:spcBef>
      <a:spcAft>
        <a:spcPct val="0"/>
      </a:spcAft>
      <a:defRPr sz="2396" kern="1200">
        <a:solidFill>
          <a:schemeClr val="tx1"/>
        </a:solidFill>
        <a:latin typeface="+mn-lt"/>
        <a:ea typeface="+mn-ea"/>
        <a:cs typeface="+mn-cs"/>
      </a:defRPr>
    </a:lvl3pPr>
    <a:lvl4pPr marL="2738948" algn="l" rtl="0" eaLnBrk="0" fontAlgn="base" hangingPunct="0">
      <a:spcBef>
        <a:spcPct val="30000"/>
      </a:spcBef>
      <a:spcAft>
        <a:spcPct val="0"/>
      </a:spcAft>
      <a:defRPr sz="2396" kern="1200">
        <a:solidFill>
          <a:schemeClr val="tx1"/>
        </a:solidFill>
        <a:latin typeface="+mn-lt"/>
        <a:ea typeface="+mn-ea"/>
        <a:cs typeface="+mn-cs"/>
      </a:defRPr>
    </a:lvl4pPr>
    <a:lvl5pPr marL="3651931" algn="l" rtl="0" eaLnBrk="0" fontAlgn="base" hangingPunct="0">
      <a:spcBef>
        <a:spcPct val="30000"/>
      </a:spcBef>
      <a:spcAft>
        <a:spcPct val="0"/>
      </a:spcAft>
      <a:defRPr sz="2396" kern="1200">
        <a:solidFill>
          <a:schemeClr val="tx1"/>
        </a:solidFill>
        <a:latin typeface="+mn-lt"/>
        <a:ea typeface="+mn-ea"/>
        <a:cs typeface="+mn-cs"/>
      </a:defRPr>
    </a:lvl5pPr>
    <a:lvl6pPr marL="4564913" algn="l" defTabSz="1825965" rtl="0" eaLnBrk="1" latinLnBrk="0" hangingPunct="1">
      <a:defRPr sz="2396" kern="1200">
        <a:solidFill>
          <a:schemeClr val="tx1"/>
        </a:solidFill>
        <a:latin typeface="+mn-lt"/>
        <a:ea typeface="+mn-ea"/>
        <a:cs typeface="+mn-cs"/>
      </a:defRPr>
    </a:lvl6pPr>
    <a:lvl7pPr marL="5477896" algn="l" defTabSz="1825965" rtl="0" eaLnBrk="1" latinLnBrk="0" hangingPunct="1">
      <a:defRPr sz="2396" kern="1200">
        <a:solidFill>
          <a:schemeClr val="tx1"/>
        </a:solidFill>
        <a:latin typeface="+mn-lt"/>
        <a:ea typeface="+mn-ea"/>
        <a:cs typeface="+mn-cs"/>
      </a:defRPr>
    </a:lvl7pPr>
    <a:lvl8pPr marL="6390879" algn="l" defTabSz="1825965" rtl="0" eaLnBrk="1" latinLnBrk="0" hangingPunct="1">
      <a:defRPr sz="2396" kern="1200">
        <a:solidFill>
          <a:schemeClr val="tx1"/>
        </a:solidFill>
        <a:latin typeface="+mn-lt"/>
        <a:ea typeface="+mn-ea"/>
        <a:cs typeface="+mn-cs"/>
      </a:defRPr>
    </a:lvl8pPr>
    <a:lvl9pPr marL="7303861" algn="l" defTabSz="1825965" rtl="0" eaLnBrk="1" latinLnBrk="0" hangingPunct="1">
      <a:defRPr sz="239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6" name="Google Shape;86;p1:notes"/>
          <p:cNvSpPr>
            <a:spLocks noGrp="1" noRot="1" noChangeAspect="1"/>
          </p:cNvSpPr>
          <p:nvPr>
            <p:ph type="sldImg" idx="2"/>
          </p:nvPr>
        </p:nvSpPr>
        <p:spPr>
          <a:xfrm>
            <a:off x="692150" y="1143000"/>
            <a:ext cx="5473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51528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p9: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3881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9777EFCD-8151-8ECC-CDAF-4DC71F04BE8B}"/>
            </a:ext>
          </a:extLst>
        </p:cNvPr>
        <p:cNvGrpSpPr/>
        <p:nvPr/>
      </p:nvGrpSpPr>
      <p:grpSpPr>
        <a:xfrm>
          <a:off x="0" y="0"/>
          <a:ext cx="0" cy="0"/>
          <a:chOff x="0" y="0"/>
          <a:chExt cx="0" cy="0"/>
        </a:xfrm>
      </p:grpSpPr>
      <p:sp>
        <p:nvSpPr>
          <p:cNvPr id="130" name="Google Shape;130;p9:notes">
            <a:extLst>
              <a:ext uri="{FF2B5EF4-FFF2-40B4-BE49-F238E27FC236}">
                <a16:creationId xmlns:a16="http://schemas.microsoft.com/office/drawing/2014/main" id="{A47F1453-9B7D-845D-B621-8BBB057EA0F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p9:notes">
            <a:extLst>
              <a:ext uri="{FF2B5EF4-FFF2-40B4-BE49-F238E27FC236}">
                <a16:creationId xmlns:a16="http://schemas.microsoft.com/office/drawing/2014/main" id="{85AC8EDE-0B65-974F-6E2F-24B927162B0A}"/>
              </a:ext>
            </a:extLst>
          </p:cNvPr>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4742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4A198C48-EA40-A41E-7968-E3B9D1D9B735}"/>
            </a:ext>
          </a:extLst>
        </p:cNvPr>
        <p:cNvGrpSpPr/>
        <p:nvPr/>
      </p:nvGrpSpPr>
      <p:grpSpPr>
        <a:xfrm>
          <a:off x="0" y="0"/>
          <a:ext cx="0" cy="0"/>
          <a:chOff x="0" y="0"/>
          <a:chExt cx="0" cy="0"/>
        </a:xfrm>
      </p:grpSpPr>
      <p:sp>
        <p:nvSpPr>
          <p:cNvPr id="130" name="Google Shape;130;p9:notes">
            <a:extLst>
              <a:ext uri="{FF2B5EF4-FFF2-40B4-BE49-F238E27FC236}">
                <a16:creationId xmlns:a16="http://schemas.microsoft.com/office/drawing/2014/main" id="{3C172A5E-6CEC-007C-5875-BE58F7E09EF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p9:notes">
            <a:extLst>
              <a:ext uri="{FF2B5EF4-FFF2-40B4-BE49-F238E27FC236}">
                <a16:creationId xmlns:a16="http://schemas.microsoft.com/office/drawing/2014/main" id="{706D2CF3-1EDC-35E0-0EB1-6F98225D3621}"/>
              </a:ext>
            </a:extLst>
          </p:cNvPr>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2422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1822A907-0FED-055D-8BF3-D1FF69F9FA7B}"/>
            </a:ext>
          </a:extLst>
        </p:cNvPr>
        <p:cNvGrpSpPr/>
        <p:nvPr/>
      </p:nvGrpSpPr>
      <p:grpSpPr>
        <a:xfrm>
          <a:off x="0" y="0"/>
          <a:ext cx="0" cy="0"/>
          <a:chOff x="0" y="0"/>
          <a:chExt cx="0" cy="0"/>
        </a:xfrm>
      </p:grpSpPr>
      <p:sp>
        <p:nvSpPr>
          <p:cNvPr id="130" name="Google Shape;130;p9:notes">
            <a:extLst>
              <a:ext uri="{FF2B5EF4-FFF2-40B4-BE49-F238E27FC236}">
                <a16:creationId xmlns:a16="http://schemas.microsoft.com/office/drawing/2014/main" id="{C603B0CE-0ACB-174C-BD90-E717B3B15BF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p9:notes">
            <a:extLst>
              <a:ext uri="{FF2B5EF4-FFF2-40B4-BE49-F238E27FC236}">
                <a16:creationId xmlns:a16="http://schemas.microsoft.com/office/drawing/2014/main" id="{AC32B92A-34FA-AD1A-946A-991E88412B9C}"/>
              </a:ext>
            </a:extLst>
          </p:cNvPr>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3689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p9: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5088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0" name="Google Shape;620;p30:notes"/>
          <p:cNvSpPr>
            <a:spLocks noGrp="1" noRot="1" noChangeAspect="1"/>
          </p:cNvSpPr>
          <p:nvPr>
            <p:ph type="sldImg" idx="2"/>
          </p:nvPr>
        </p:nvSpPr>
        <p:spPr>
          <a:xfrm>
            <a:off x="692150" y="1143000"/>
            <a:ext cx="5473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5467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a:defRPr/>
            </a:pPr>
            <a:fld id="{7EF49F46-5FDF-4037-8000-D5F10CA9BEC6}" type="slidenum">
              <a:rPr lang="es-ES" smtClean="0"/>
              <a:pPr>
                <a:defRPr/>
              </a:pPr>
              <a:t>2</a:t>
            </a:fld>
            <a:endParaRPr lang="es-ES"/>
          </a:p>
        </p:txBody>
      </p:sp>
    </p:spTree>
    <p:extLst>
      <p:ext uri="{BB962C8B-B14F-4D97-AF65-F5344CB8AC3E}">
        <p14:creationId xmlns:p14="http://schemas.microsoft.com/office/powerpoint/2010/main" val="3941608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0385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3: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4413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4: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3171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7027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6: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8505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880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 name="Google Shape;125;p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9330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4075A7-6AB2-AA4A-B5DA-452783955993}"/>
              </a:ext>
            </a:extLst>
          </p:cNvPr>
          <p:cNvSpPr>
            <a:spLocks noGrp="1"/>
          </p:cNvSpPr>
          <p:nvPr>
            <p:ph type="ctrTitle"/>
          </p:nvPr>
        </p:nvSpPr>
        <p:spPr>
          <a:xfrm>
            <a:off x="3040658" y="2244726"/>
            <a:ext cx="18243947" cy="4775200"/>
          </a:xfrm>
        </p:spPr>
        <p:txBody>
          <a:bodyPr anchor="b"/>
          <a:lstStyle>
            <a:lvl1pPr algn="ctr">
              <a:defRPr sz="11971"/>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C4143690-4FCF-594D-A573-2B3EBE918991}"/>
              </a:ext>
            </a:extLst>
          </p:cNvPr>
          <p:cNvSpPr>
            <a:spLocks noGrp="1"/>
          </p:cNvSpPr>
          <p:nvPr>
            <p:ph type="subTitle" idx="1"/>
          </p:nvPr>
        </p:nvSpPr>
        <p:spPr>
          <a:xfrm>
            <a:off x="3040658" y="7204076"/>
            <a:ext cx="18243947" cy="3311524"/>
          </a:xfrm>
        </p:spPr>
        <p:txBody>
          <a:bodyPr/>
          <a:lstStyle>
            <a:lvl1pPr marL="0" indent="0" algn="ctr">
              <a:buNone/>
              <a:defRPr sz="4788"/>
            </a:lvl1pPr>
            <a:lvl2pPr marL="912205" indent="0" algn="ctr">
              <a:buNone/>
              <a:defRPr sz="3990"/>
            </a:lvl2pPr>
            <a:lvl3pPr marL="1824411" indent="0" algn="ctr">
              <a:buNone/>
              <a:defRPr sz="3591"/>
            </a:lvl3pPr>
            <a:lvl4pPr marL="2736616" indent="0" algn="ctr">
              <a:buNone/>
              <a:defRPr sz="3192"/>
            </a:lvl4pPr>
            <a:lvl5pPr marL="3648822" indent="0" algn="ctr">
              <a:buNone/>
              <a:defRPr sz="3192"/>
            </a:lvl5pPr>
            <a:lvl6pPr marL="4561027" indent="0" algn="ctr">
              <a:buNone/>
              <a:defRPr sz="3192"/>
            </a:lvl6pPr>
            <a:lvl7pPr marL="5473233" indent="0" algn="ctr">
              <a:buNone/>
              <a:defRPr sz="3192"/>
            </a:lvl7pPr>
            <a:lvl8pPr marL="6385438" indent="0" algn="ctr">
              <a:buNone/>
              <a:defRPr sz="3192"/>
            </a:lvl8pPr>
            <a:lvl9pPr marL="7297644" indent="0" algn="ctr">
              <a:buNone/>
              <a:defRPr sz="3192"/>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D3219AAE-D272-0C4F-A1D5-C45A7AFFF367}"/>
              </a:ext>
            </a:extLst>
          </p:cNvPr>
          <p:cNvSpPr>
            <a:spLocks noGrp="1"/>
          </p:cNvSpPr>
          <p:nvPr>
            <p:ph type="dt" sz="half" idx="10"/>
          </p:nvPr>
        </p:nvSpPr>
        <p:spPr/>
        <p:txBody>
          <a:bodyPr/>
          <a:lstStyle/>
          <a:p>
            <a:pPr>
              <a:defRPr/>
            </a:pPr>
            <a:fld id="{39FAB957-60BD-4DCF-A1D4-7D47C5799AD5}" type="datetimeFigureOut">
              <a:rPr lang="en-US" smtClean="0"/>
              <a:pPr>
                <a:defRPr/>
              </a:pPr>
              <a:t>9/6/2025</a:t>
            </a:fld>
            <a:endParaRPr lang="en-US"/>
          </a:p>
        </p:txBody>
      </p:sp>
      <p:sp>
        <p:nvSpPr>
          <p:cNvPr id="5" name="Marcador de pie de página 4">
            <a:extLst>
              <a:ext uri="{FF2B5EF4-FFF2-40B4-BE49-F238E27FC236}">
                <a16:creationId xmlns:a16="http://schemas.microsoft.com/office/drawing/2014/main" id="{95F855A5-9F87-B24B-AC6C-12A0674DB890}"/>
              </a:ext>
            </a:extLst>
          </p:cNvPr>
          <p:cNvSpPr>
            <a:spLocks noGrp="1"/>
          </p:cNvSpPr>
          <p:nvPr>
            <p:ph type="ftr" sz="quarter" idx="11"/>
          </p:nvPr>
        </p:nvSpPr>
        <p:spPr/>
        <p:txBody>
          <a:bodyPr/>
          <a:lstStyle/>
          <a:p>
            <a:pPr>
              <a:defRPr/>
            </a:pPr>
            <a:endParaRPr lang="en-US"/>
          </a:p>
        </p:txBody>
      </p:sp>
      <p:sp>
        <p:nvSpPr>
          <p:cNvPr id="6" name="Marcador de número de diapositiva 5">
            <a:extLst>
              <a:ext uri="{FF2B5EF4-FFF2-40B4-BE49-F238E27FC236}">
                <a16:creationId xmlns:a16="http://schemas.microsoft.com/office/drawing/2014/main" id="{DFC91041-B60F-3646-887C-782FAFEDC6E4}"/>
              </a:ext>
            </a:extLst>
          </p:cNvPr>
          <p:cNvSpPr>
            <a:spLocks noGrp="1"/>
          </p:cNvSpPr>
          <p:nvPr>
            <p:ph type="sldNum" sz="quarter" idx="12"/>
          </p:nvPr>
        </p:nvSpPr>
        <p:spPr/>
        <p:txBody>
          <a:bodyPr/>
          <a:lstStyle/>
          <a:p>
            <a:pPr>
              <a:defRPr/>
            </a:pPr>
            <a:fld id="{D03591EE-EC04-4C53-B5F8-B600A8E251F0}" type="slidenum">
              <a:rPr lang="en-US" smtClean="0"/>
              <a:pPr>
                <a:defRPr/>
              </a:pPr>
              <a:t>‹Nº›</a:t>
            </a:fld>
            <a:endParaRPr lang="en-US"/>
          </a:p>
        </p:txBody>
      </p:sp>
    </p:spTree>
    <p:extLst>
      <p:ext uri="{BB962C8B-B14F-4D97-AF65-F5344CB8AC3E}">
        <p14:creationId xmlns:p14="http://schemas.microsoft.com/office/powerpoint/2010/main" val="569758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BF6382-7EA1-9B49-9E43-D8C4821DD138}"/>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25BE797C-7FEC-6F48-99E7-4C76BB46509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C8C0D877-18B6-C84F-A8C1-DABA448BCA40}"/>
              </a:ext>
            </a:extLst>
          </p:cNvPr>
          <p:cNvSpPr>
            <a:spLocks noGrp="1"/>
          </p:cNvSpPr>
          <p:nvPr>
            <p:ph type="dt" sz="half" idx="10"/>
          </p:nvPr>
        </p:nvSpPr>
        <p:spPr/>
        <p:txBody>
          <a:bodyPr/>
          <a:lstStyle/>
          <a:p>
            <a:pPr>
              <a:defRPr/>
            </a:pPr>
            <a:fld id="{2962F460-8932-4BE5-9F07-4A7043D6FB3D}" type="datetimeFigureOut">
              <a:rPr lang="en-US" smtClean="0"/>
              <a:pPr>
                <a:defRPr/>
              </a:pPr>
              <a:t>9/6/2025</a:t>
            </a:fld>
            <a:endParaRPr lang="en-US"/>
          </a:p>
        </p:txBody>
      </p:sp>
      <p:sp>
        <p:nvSpPr>
          <p:cNvPr id="5" name="Marcador de pie de página 4">
            <a:extLst>
              <a:ext uri="{FF2B5EF4-FFF2-40B4-BE49-F238E27FC236}">
                <a16:creationId xmlns:a16="http://schemas.microsoft.com/office/drawing/2014/main" id="{82B2486A-D58A-D94F-91F8-6CE99A1FEDD8}"/>
              </a:ext>
            </a:extLst>
          </p:cNvPr>
          <p:cNvSpPr>
            <a:spLocks noGrp="1"/>
          </p:cNvSpPr>
          <p:nvPr>
            <p:ph type="ftr" sz="quarter" idx="11"/>
          </p:nvPr>
        </p:nvSpPr>
        <p:spPr/>
        <p:txBody>
          <a:bodyPr/>
          <a:lstStyle/>
          <a:p>
            <a:pPr>
              <a:defRPr/>
            </a:pPr>
            <a:endParaRPr lang="en-US"/>
          </a:p>
        </p:txBody>
      </p:sp>
      <p:sp>
        <p:nvSpPr>
          <p:cNvPr id="6" name="Marcador de número de diapositiva 5">
            <a:extLst>
              <a:ext uri="{FF2B5EF4-FFF2-40B4-BE49-F238E27FC236}">
                <a16:creationId xmlns:a16="http://schemas.microsoft.com/office/drawing/2014/main" id="{A04FA234-FC20-0446-88A1-7F76033F0998}"/>
              </a:ext>
            </a:extLst>
          </p:cNvPr>
          <p:cNvSpPr>
            <a:spLocks noGrp="1"/>
          </p:cNvSpPr>
          <p:nvPr>
            <p:ph type="sldNum" sz="quarter" idx="12"/>
          </p:nvPr>
        </p:nvSpPr>
        <p:spPr/>
        <p:txBody>
          <a:bodyPr/>
          <a:lstStyle/>
          <a:p>
            <a:pPr>
              <a:defRPr/>
            </a:pPr>
            <a:fld id="{DFFEA75A-A6E2-4F12-A009-FC283CBCE9DA}" type="slidenum">
              <a:rPr lang="en-US" smtClean="0"/>
              <a:pPr>
                <a:defRPr/>
              </a:pPr>
              <a:t>‹Nº›</a:t>
            </a:fld>
            <a:endParaRPr lang="en-US"/>
          </a:p>
        </p:txBody>
      </p:sp>
    </p:spTree>
    <p:extLst>
      <p:ext uri="{BB962C8B-B14F-4D97-AF65-F5344CB8AC3E}">
        <p14:creationId xmlns:p14="http://schemas.microsoft.com/office/powerpoint/2010/main" val="1624495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59E2799-FA8F-5B44-92DA-253B324AB22D}"/>
              </a:ext>
            </a:extLst>
          </p:cNvPr>
          <p:cNvSpPr>
            <a:spLocks noGrp="1"/>
          </p:cNvSpPr>
          <p:nvPr>
            <p:ph type="title" orient="vert"/>
          </p:nvPr>
        </p:nvSpPr>
        <p:spPr>
          <a:xfrm>
            <a:off x="17407766" y="730250"/>
            <a:ext cx="5245135" cy="11623676"/>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7D34785C-A8E3-B74E-AF4F-3764919C1500}"/>
              </a:ext>
            </a:extLst>
          </p:cNvPr>
          <p:cNvSpPr>
            <a:spLocks noGrp="1"/>
          </p:cNvSpPr>
          <p:nvPr>
            <p:ph type="body" orient="vert" idx="1"/>
          </p:nvPr>
        </p:nvSpPr>
        <p:spPr>
          <a:xfrm>
            <a:off x="1672362" y="730250"/>
            <a:ext cx="15431339" cy="11623676"/>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DC817667-CB9C-8F41-AD82-CE84241FCB85}"/>
              </a:ext>
            </a:extLst>
          </p:cNvPr>
          <p:cNvSpPr>
            <a:spLocks noGrp="1"/>
          </p:cNvSpPr>
          <p:nvPr>
            <p:ph type="dt" sz="half" idx="10"/>
          </p:nvPr>
        </p:nvSpPr>
        <p:spPr/>
        <p:txBody>
          <a:bodyPr/>
          <a:lstStyle/>
          <a:p>
            <a:pPr>
              <a:defRPr/>
            </a:pPr>
            <a:fld id="{0B8373E1-9A71-4A15-A7A7-FE44563BC704}" type="datetimeFigureOut">
              <a:rPr lang="en-US" smtClean="0"/>
              <a:pPr>
                <a:defRPr/>
              </a:pPr>
              <a:t>9/6/2025</a:t>
            </a:fld>
            <a:endParaRPr lang="en-US"/>
          </a:p>
        </p:txBody>
      </p:sp>
      <p:sp>
        <p:nvSpPr>
          <p:cNvPr id="5" name="Marcador de pie de página 4">
            <a:extLst>
              <a:ext uri="{FF2B5EF4-FFF2-40B4-BE49-F238E27FC236}">
                <a16:creationId xmlns:a16="http://schemas.microsoft.com/office/drawing/2014/main" id="{2F9DA4C7-D54D-1D4A-89CD-78943988BAE4}"/>
              </a:ext>
            </a:extLst>
          </p:cNvPr>
          <p:cNvSpPr>
            <a:spLocks noGrp="1"/>
          </p:cNvSpPr>
          <p:nvPr>
            <p:ph type="ftr" sz="quarter" idx="11"/>
          </p:nvPr>
        </p:nvSpPr>
        <p:spPr/>
        <p:txBody>
          <a:bodyPr/>
          <a:lstStyle/>
          <a:p>
            <a:pPr>
              <a:defRPr/>
            </a:pPr>
            <a:endParaRPr lang="en-US"/>
          </a:p>
        </p:txBody>
      </p:sp>
      <p:sp>
        <p:nvSpPr>
          <p:cNvPr id="6" name="Marcador de número de diapositiva 5">
            <a:extLst>
              <a:ext uri="{FF2B5EF4-FFF2-40B4-BE49-F238E27FC236}">
                <a16:creationId xmlns:a16="http://schemas.microsoft.com/office/drawing/2014/main" id="{0EBF6B8D-BDDE-4E45-93B1-339D56F6606F}"/>
              </a:ext>
            </a:extLst>
          </p:cNvPr>
          <p:cNvSpPr>
            <a:spLocks noGrp="1"/>
          </p:cNvSpPr>
          <p:nvPr>
            <p:ph type="sldNum" sz="quarter" idx="12"/>
          </p:nvPr>
        </p:nvSpPr>
        <p:spPr/>
        <p:txBody>
          <a:bodyPr/>
          <a:lstStyle/>
          <a:p>
            <a:pPr>
              <a:defRPr/>
            </a:pPr>
            <a:fld id="{27014479-8192-4B69-BEDD-4F126E2CC9E9}" type="slidenum">
              <a:rPr lang="en-US" smtClean="0"/>
              <a:pPr>
                <a:defRPr/>
              </a:pPr>
              <a:t>‹Nº›</a:t>
            </a:fld>
            <a:endParaRPr lang="en-US"/>
          </a:p>
        </p:txBody>
      </p:sp>
    </p:spTree>
    <p:extLst>
      <p:ext uri="{BB962C8B-B14F-4D97-AF65-F5344CB8AC3E}">
        <p14:creationId xmlns:p14="http://schemas.microsoft.com/office/powerpoint/2010/main" val="3000024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56102A-39AE-714F-B48D-E20F5BBB7EE8}"/>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BB47093D-C0B4-1A4E-BE8E-125C8B544E7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98470556-02D8-DA41-ACAB-D27BD84F8C9A}"/>
              </a:ext>
            </a:extLst>
          </p:cNvPr>
          <p:cNvSpPr>
            <a:spLocks noGrp="1"/>
          </p:cNvSpPr>
          <p:nvPr>
            <p:ph type="dt" sz="half" idx="10"/>
          </p:nvPr>
        </p:nvSpPr>
        <p:spPr/>
        <p:txBody>
          <a:bodyPr/>
          <a:lstStyle/>
          <a:p>
            <a:pPr>
              <a:defRPr/>
            </a:pPr>
            <a:fld id="{0B76CF13-3D0B-47C0-90B3-8BF59D5A9B00}" type="datetimeFigureOut">
              <a:rPr lang="en-US" smtClean="0"/>
              <a:pPr>
                <a:defRPr/>
              </a:pPr>
              <a:t>9/6/2025</a:t>
            </a:fld>
            <a:endParaRPr lang="en-US"/>
          </a:p>
        </p:txBody>
      </p:sp>
      <p:sp>
        <p:nvSpPr>
          <p:cNvPr id="5" name="Marcador de pie de página 4">
            <a:extLst>
              <a:ext uri="{FF2B5EF4-FFF2-40B4-BE49-F238E27FC236}">
                <a16:creationId xmlns:a16="http://schemas.microsoft.com/office/drawing/2014/main" id="{CD42234C-2C5E-EA44-BFEE-EA484189F139}"/>
              </a:ext>
            </a:extLst>
          </p:cNvPr>
          <p:cNvSpPr>
            <a:spLocks noGrp="1"/>
          </p:cNvSpPr>
          <p:nvPr>
            <p:ph type="ftr" sz="quarter" idx="11"/>
          </p:nvPr>
        </p:nvSpPr>
        <p:spPr/>
        <p:txBody>
          <a:bodyPr/>
          <a:lstStyle/>
          <a:p>
            <a:pPr>
              <a:defRPr/>
            </a:pPr>
            <a:endParaRPr lang="en-US"/>
          </a:p>
        </p:txBody>
      </p:sp>
      <p:sp>
        <p:nvSpPr>
          <p:cNvPr id="6" name="Marcador de número de diapositiva 5">
            <a:extLst>
              <a:ext uri="{FF2B5EF4-FFF2-40B4-BE49-F238E27FC236}">
                <a16:creationId xmlns:a16="http://schemas.microsoft.com/office/drawing/2014/main" id="{E777E7F6-DE26-D54A-97C6-9AFF38777814}"/>
              </a:ext>
            </a:extLst>
          </p:cNvPr>
          <p:cNvSpPr>
            <a:spLocks noGrp="1"/>
          </p:cNvSpPr>
          <p:nvPr>
            <p:ph type="sldNum" sz="quarter" idx="12"/>
          </p:nvPr>
        </p:nvSpPr>
        <p:spPr/>
        <p:txBody>
          <a:bodyPr/>
          <a:lstStyle/>
          <a:p>
            <a:pPr>
              <a:defRPr/>
            </a:pPr>
            <a:fld id="{9D1039B0-5F05-4853-880B-0D1DD2A205E8}" type="slidenum">
              <a:rPr lang="en-US" smtClean="0"/>
              <a:pPr>
                <a:defRPr/>
              </a:pPr>
              <a:t>‹Nº›</a:t>
            </a:fld>
            <a:endParaRPr lang="en-US"/>
          </a:p>
        </p:txBody>
      </p:sp>
    </p:spTree>
    <p:extLst>
      <p:ext uri="{BB962C8B-B14F-4D97-AF65-F5344CB8AC3E}">
        <p14:creationId xmlns:p14="http://schemas.microsoft.com/office/powerpoint/2010/main" val="1612698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2D1260-013E-094D-B364-1D75D838E2E7}"/>
              </a:ext>
            </a:extLst>
          </p:cNvPr>
          <p:cNvSpPr>
            <a:spLocks noGrp="1"/>
          </p:cNvSpPr>
          <p:nvPr>
            <p:ph type="title"/>
          </p:nvPr>
        </p:nvSpPr>
        <p:spPr>
          <a:xfrm>
            <a:off x="1659693" y="3419477"/>
            <a:ext cx="20980539" cy="5705474"/>
          </a:xfrm>
        </p:spPr>
        <p:txBody>
          <a:bodyPr anchor="b"/>
          <a:lstStyle>
            <a:lvl1pPr>
              <a:defRPr sz="11971"/>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50DACE10-95BB-2C43-BD97-634A3D6F4DA2}"/>
              </a:ext>
            </a:extLst>
          </p:cNvPr>
          <p:cNvSpPr>
            <a:spLocks noGrp="1"/>
          </p:cNvSpPr>
          <p:nvPr>
            <p:ph type="body" idx="1"/>
          </p:nvPr>
        </p:nvSpPr>
        <p:spPr>
          <a:xfrm>
            <a:off x="1659693" y="9178927"/>
            <a:ext cx="20980539" cy="3000374"/>
          </a:xfrm>
        </p:spPr>
        <p:txBody>
          <a:bodyPr/>
          <a:lstStyle>
            <a:lvl1pPr marL="0" indent="0">
              <a:buNone/>
              <a:defRPr sz="4788">
                <a:solidFill>
                  <a:schemeClr val="tx1">
                    <a:tint val="75000"/>
                  </a:schemeClr>
                </a:solidFill>
              </a:defRPr>
            </a:lvl1pPr>
            <a:lvl2pPr marL="912205" indent="0">
              <a:buNone/>
              <a:defRPr sz="3990">
                <a:solidFill>
                  <a:schemeClr val="tx1">
                    <a:tint val="75000"/>
                  </a:schemeClr>
                </a:solidFill>
              </a:defRPr>
            </a:lvl2pPr>
            <a:lvl3pPr marL="1824411" indent="0">
              <a:buNone/>
              <a:defRPr sz="3591">
                <a:solidFill>
                  <a:schemeClr val="tx1">
                    <a:tint val="75000"/>
                  </a:schemeClr>
                </a:solidFill>
              </a:defRPr>
            </a:lvl3pPr>
            <a:lvl4pPr marL="2736616" indent="0">
              <a:buNone/>
              <a:defRPr sz="3192">
                <a:solidFill>
                  <a:schemeClr val="tx1">
                    <a:tint val="75000"/>
                  </a:schemeClr>
                </a:solidFill>
              </a:defRPr>
            </a:lvl4pPr>
            <a:lvl5pPr marL="3648822" indent="0">
              <a:buNone/>
              <a:defRPr sz="3192">
                <a:solidFill>
                  <a:schemeClr val="tx1">
                    <a:tint val="75000"/>
                  </a:schemeClr>
                </a:solidFill>
              </a:defRPr>
            </a:lvl5pPr>
            <a:lvl6pPr marL="4561027" indent="0">
              <a:buNone/>
              <a:defRPr sz="3192">
                <a:solidFill>
                  <a:schemeClr val="tx1">
                    <a:tint val="75000"/>
                  </a:schemeClr>
                </a:solidFill>
              </a:defRPr>
            </a:lvl6pPr>
            <a:lvl7pPr marL="5473233" indent="0">
              <a:buNone/>
              <a:defRPr sz="3192">
                <a:solidFill>
                  <a:schemeClr val="tx1">
                    <a:tint val="75000"/>
                  </a:schemeClr>
                </a:solidFill>
              </a:defRPr>
            </a:lvl7pPr>
            <a:lvl8pPr marL="6385438" indent="0">
              <a:buNone/>
              <a:defRPr sz="3192">
                <a:solidFill>
                  <a:schemeClr val="tx1">
                    <a:tint val="75000"/>
                  </a:schemeClr>
                </a:solidFill>
              </a:defRPr>
            </a:lvl8pPr>
            <a:lvl9pPr marL="7297644" indent="0">
              <a:buNone/>
              <a:defRPr sz="3192">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33B29E5-A8C8-B149-8E15-C17C390EB302}"/>
              </a:ext>
            </a:extLst>
          </p:cNvPr>
          <p:cNvSpPr>
            <a:spLocks noGrp="1"/>
          </p:cNvSpPr>
          <p:nvPr>
            <p:ph type="dt" sz="half" idx="10"/>
          </p:nvPr>
        </p:nvSpPr>
        <p:spPr/>
        <p:txBody>
          <a:bodyPr/>
          <a:lstStyle/>
          <a:p>
            <a:pPr>
              <a:defRPr/>
            </a:pPr>
            <a:fld id="{F04C49C0-34E9-49C5-AA4D-CCCEEF29D2FE}" type="datetimeFigureOut">
              <a:rPr lang="en-US" smtClean="0"/>
              <a:pPr>
                <a:defRPr/>
              </a:pPr>
              <a:t>9/6/2025</a:t>
            </a:fld>
            <a:endParaRPr lang="en-US"/>
          </a:p>
        </p:txBody>
      </p:sp>
      <p:sp>
        <p:nvSpPr>
          <p:cNvPr id="5" name="Marcador de pie de página 4">
            <a:extLst>
              <a:ext uri="{FF2B5EF4-FFF2-40B4-BE49-F238E27FC236}">
                <a16:creationId xmlns:a16="http://schemas.microsoft.com/office/drawing/2014/main" id="{FE9C9CF0-306D-C14B-AB4A-E0D75771411D}"/>
              </a:ext>
            </a:extLst>
          </p:cNvPr>
          <p:cNvSpPr>
            <a:spLocks noGrp="1"/>
          </p:cNvSpPr>
          <p:nvPr>
            <p:ph type="ftr" sz="quarter" idx="11"/>
          </p:nvPr>
        </p:nvSpPr>
        <p:spPr/>
        <p:txBody>
          <a:bodyPr/>
          <a:lstStyle/>
          <a:p>
            <a:pPr>
              <a:defRPr/>
            </a:pPr>
            <a:endParaRPr lang="en-US"/>
          </a:p>
        </p:txBody>
      </p:sp>
      <p:sp>
        <p:nvSpPr>
          <p:cNvPr id="6" name="Marcador de número de diapositiva 5">
            <a:extLst>
              <a:ext uri="{FF2B5EF4-FFF2-40B4-BE49-F238E27FC236}">
                <a16:creationId xmlns:a16="http://schemas.microsoft.com/office/drawing/2014/main" id="{3EAD826A-8968-6B4F-9B7F-406CB9ED0E77}"/>
              </a:ext>
            </a:extLst>
          </p:cNvPr>
          <p:cNvSpPr>
            <a:spLocks noGrp="1"/>
          </p:cNvSpPr>
          <p:nvPr>
            <p:ph type="sldNum" sz="quarter" idx="12"/>
          </p:nvPr>
        </p:nvSpPr>
        <p:spPr/>
        <p:txBody>
          <a:bodyPr/>
          <a:lstStyle/>
          <a:p>
            <a:pPr>
              <a:defRPr/>
            </a:pPr>
            <a:fld id="{431B923D-D540-4861-8F5D-1C99059E766C}" type="slidenum">
              <a:rPr lang="en-US" smtClean="0"/>
              <a:pPr>
                <a:defRPr/>
              </a:pPr>
              <a:t>‹Nº›</a:t>
            </a:fld>
            <a:endParaRPr lang="en-US"/>
          </a:p>
        </p:txBody>
      </p:sp>
    </p:spTree>
    <p:extLst>
      <p:ext uri="{BB962C8B-B14F-4D97-AF65-F5344CB8AC3E}">
        <p14:creationId xmlns:p14="http://schemas.microsoft.com/office/powerpoint/2010/main" val="667691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B1AB81-EAE3-694D-AA5D-F56593D848F2}"/>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14763C93-2EEC-DD40-A779-B5FF49AE49AD}"/>
              </a:ext>
            </a:extLst>
          </p:cNvPr>
          <p:cNvSpPr>
            <a:spLocks noGrp="1"/>
          </p:cNvSpPr>
          <p:nvPr>
            <p:ph sz="half" idx="1"/>
          </p:nvPr>
        </p:nvSpPr>
        <p:spPr>
          <a:xfrm>
            <a:off x="1672362" y="3651250"/>
            <a:ext cx="10338237" cy="870267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7F6C74A9-2FA2-9849-8C3F-CEE8C88B34C8}"/>
              </a:ext>
            </a:extLst>
          </p:cNvPr>
          <p:cNvSpPr>
            <a:spLocks noGrp="1"/>
          </p:cNvSpPr>
          <p:nvPr>
            <p:ph sz="half" idx="2"/>
          </p:nvPr>
        </p:nvSpPr>
        <p:spPr>
          <a:xfrm>
            <a:off x="12314664" y="3651250"/>
            <a:ext cx="10338237" cy="870267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EF44F2E8-AEF6-684A-936F-05AC5DA8E670}"/>
              </a:ext>
            </a:extLst>
          </p:cNvPr>
          <p:cNvSpPr>
            <a:spLocks noGrp="1"/>
          </p:cNvSpPr>
          <p:nvPr>
            <p:ph type="dt" sz="half" idx="10"/>
          </p:nvPr>
        </p:nvSpPr>
        <p:spPr/>
        <p:txBody>
          <a:bodyPr/>
          <a:lstStyle/>
          <a:p>
            <a:pPr>
              <a:defRPr/>
            </a:pPr>
            <a:fld id="{322BE344-246B-49DB-8DBE-5023A3B6AE81}" type="datetimeFigureOut">
              <a:rPr lang="en-US" smtClean="0"/>
              <a:pPr>
                <a:defRPr/>
              </a:pPr>
              <a:t>9/6/2025</a:t>
            </a:fld>
            <a:endParaRPr lang="en-US"/>
          </a:p>
        </p:txBody>
      </p:sp>
      <p:sp>
        <p:nvSpPr>
          <p:cNvPr id="6" name="Marcador de pie de página 5">
            <a:extLst>
              <a:ext uri="{FF2B5EF4-FFF2-40B4-BE49-F238E27FC236}">
                <a16:creationId xmlns:a16="http://schemas.microsoft.com/office/drawing/2014/main" id="{3C0978D5-33BB-A64F-8B1B-E0117F4364B6}"/>
              </a:ext>
            </a:extLst>
          </p:cNvPr>
          <p:cNvSpPr>
            <a:spLocks noGrp="1"/>
          </p:cNvSpPr>
          <p:nvPr>
            <p:ph type="ftr" sz="quarter" idx="11"/>
          </p:nvPr>
        </p:nvSpPr>
        <p:spPr/>
        <p:txBody>
          <a:bodyPr/>
          <a:lstStyle/>
          <a:p>
            <a:pPr>
              <a:defRPr/>
            </a:pPr>
            <a:endParaRPr lang="en-US"/>
          </a:p>
        </p:txBody>
      </p:sp>
      <p:sp>
        <p:nvSpPr>
          <p:cNvPr id="7" name="Marcador de número de diapositiva 6">
            <a:extLst>
              <a:ext uri="{FF2B5EF4-FFF2-40B4-BE49-F238E27FC236}">
                <a16:creationId xmlns:a16="http://schemas.microsoft.com/office/drawing/2014/main" id="{0DA9D39E-D9BC-2E49-B912-48BF86D0327A}"/>
              </a:ext>
            </a:extLst>
          </p:cNvPr>
          <p:cNvSpPr>
            <a:spLocks noGrp="1"/>
          </p:cNvSpPr>
          <p:nvPr>
            <p:ph type="sldNum" sz="quarter" idx="12"/>
          </p:nvPr>
        </p:nvSpPr>
        <p:spPr/>
        <p:txBody>
          <a:bodyPr/>
          <a:lstStyle/>
          <a:p>
            <a:pPr>
              <a:defRPr/>
            </a:pPr>
            <a:fld id="{E58CCAAC-9D47-4C57-ABF7-ABE937D4055D}" type="slidenum">
              <a:rPr lang="en-US" smtClean="0"/>
              <a:pPr>
                <a:defRPr/>
              </a:pPr>
              <a:t>‹Nº›</a:t>
            </a:fld>
            <a:endParaRPr lang="en-US"/>
          </a:p>
        </p:txBody>
      </p:sp>
    </p:spTree>
    <p:extLst>
      <p:ext uri="{BB962C8B-B14F-4D97-AF65-F5344CB8AC3E}">
        <p14:creationId xmlns:p14="http://schemas.microsoft.com/office/powerpoint/2010/main" val="3317787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C78414-5936-5146-A837-59B6B30AC01D}"/>
              </a:ext>
            </a:extLst>
          </p:cNvPr>
          <p:cNvSpPr>
            <a:spLocks noGrp="1"/>
          </p:cNvSpPr>
          <p:nvPr>
            <p:ph type="title"/>
          </p:nvPr>
        </p:nvSpPr>
        <p:spPr>
          <a:xfrm>
            <a:off x="1675530" y="730251"/>
            <a:ext cx="20980539" cy="2651126"/>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B5E76716-3489-5F45-94D5-D5DF1F4CCD9B}"/>
              </a:ext>
            </a:extLst>
          </p:cNvPr>
          <p:cNvSpPr>
            <a:spLocks noGrp="1"/>
          </p:cNvSpPr>
          <p:nvPr>
            <p:ph type="body" idx="1"/>
          </p:nvPr>
        </p:nvSpPr>
        <p:spPr>
          <a:xfrm>
            <a:off x="1675531" y="3362326"/>
            <a:ext cx="10290725" cy="1647824"/>
          </a:xfrm>
        </p:spPr>
        <p:txBody>
          <a:bodyPr anchor="b"/>
          <a:lstStyle>
            <a:lvl1pPr marL="0" indent="0">
              <a:buNone/>
              <a:defRPr sz="4788" b="1"/>
            </a:lvl1pPr>
            <a:lvl2pPr marL="912205" indent="0">
              <a:buNone/>
              <a:defRPr sz="3990" b="1"/>
            </a:lvl2pPr>
            <a:lvl3pPr marL="1824411" indent="0">
              <a:buNone/>
              <a:defRPr sz="3591" b="1"/>
            </a:lvl3pPr>
            <a:lvl4pPr marL="2736616" indent="0">
              <a:buNone/>
              <a:defRPr sz="3192" b="1"/>
            </a:lvl4pPr>
            <a:lvl5pPr marL="3648822" indent="0">
              <a:buNone/>
              <a:defRPr sz="3192" b="1"/>
            </a:lvl5pPr>
            <a:lvl6pPr marL="4561027" indent="0">
              <a:buNone/>
              <a:defRPr sz="3192" b="1"/>
            </a:lvl6pPr>
            <a:lvl7pPr marL="5473233" indent="0">
              <a:buNone/>
              <a:defRPr sz="3192" b="1"/>
            </a:lvl7pPr>
            <a:lvl8pPr marL="6385438" indent="0">
              <a:buNone/>
              <a:defRPr sz="3192" b="1"/>
            </a:lvl8pPr>
            <a:lvl9pPr marL="7297644" indent="0">
              <a:buNone/>
              <a:defRPr sz="3192"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714BE82-8234-314E-94FF-330D04B9DB77}"/>
              </a:ext>
            </a:extLst>
          </p:cNvPr>
          <p:cNvSpPr>
            <a:spLocks noGrp="1"/>
          </p:cNvSpPr>
          <p:nvPr>
            <p:ph sz="half" idx="2"/>
          </p:nvPr>
        </p:nvSpPr>
        <p:spPr>
          <a:xfrm>
            <a:off x="1675531" y="5010150"/>
            <a:ext cx="10290725" cy="736917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401E6CD8-0764-D345-A6FB-4BE957FD0323}"/>
              </a:ext>
            </a:extLst>
          </p:cNvPr>
          <p:cNvSpPr>
            <a:spLocks noGrp="1"/>
          </p:cNvSpPr>
          <p:nvPr>
            <p:ph type="body" sz="quarter" idx="3"/>
          </p:nvPr>
        </p:nvSpPr>
        <p:spPr>
          <a:xfrm>
            <a:off x="12314664" y="3362326"/>
            <a:ext cx="10341405" cy="1647824"/>
          </a:xfrm>
        </p:spPr>
        <p:txBody>
          <a:bodyPr anchor="b"/>
          <a:lstStyle>
            <a:lvl1pPr marL="0" indent="0">
              <a:buNone/>
              <a:defRPr sz="4788" b="1"/>
            </a:lvl1pPr>
            <a:lvl2pPr marL="912205" indent="0">
              <a:buNone/>
              <a:defRPr sz="3990" b="1"/>
            </a:lvl2pPr>
            <a:lvl3pPr marL="1824411" indent="0">
              <a:buNone/>
              <a:defRPr sz="3591" b="1"/>
            </a:lvl3pPr>
            <a:lvl4pPr marL="2736616" indent="0">
              <a:buNone/>
              <a:defRPr sz="3192" b="1"/>
            </a:lvl4pPr>
            <a:lvl5pPr marL="3648822" indent="0">
              <a:buNone/>
              <a:defRPr sz="3192" b="1"/>
            </a:lvl5pPr>
            <a:lvl6pPr marL="4561027" indent="0">
              <a:buNone/>
              <a:defRPr sz="3192" b="1"/>
            </a:lvl6pPr>
            <a:lvl7pPr marL="5473233" indent="0">
              <a:buNone/>
              <a:defRPr sz="3192" b="1"/>
            </a:lvl7pPr>
            <a:lvl8pPr marL="6385438" indent="0">
              <a:buNone/>
              <a:defRPr sz="3192" b="1"/>
            </a:lvl8pPr>
            <a:lvl9pPr marL="7297644" indent="0">
              <a:buNone/>
              <a:defRPr sz="3192"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AF8A784-7D21-C649-8B7F-043F1F5518E5}"/>
              </a:ext>
            </a:extLst>
          </p:cNvPr>
          <p:cNvSpPr>
            <a:spLocks noGrp="1"/>
          </p:cNvSpPr>
          <p:nvPr>
            <p:ph sz="quarter" idx="4"/>
          </p:nvPr>
        </p:nvSpPr>
        <p:spPr>
          <a:xfrm>
            <a:off x="12314664" y="5010150"/>
            <a:ext cx="10341405" cy="736917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D2D560C7-D256-EE44-8DB2-91AD1B3FF061}"/>
              </a:ext>
            </a:extLst>
          </p:cNvPr>
          <p:cNvSpPr>
            <a:spLocks noGrp="1"/>
          </p:cNvSpPr>
          <p:nvPr>
            <p:ph type="dt" sz="half" idx="10"/>
          </p:nvPr>
        </p:nvSpPr>
        <p:spPr/>
        <p:txBody>
          <a:bodyPr/>
          <a:lstStyle/>
          <a:p>
            <a:pPr>
              <a:defRPr/>
            </a:pPr>
            <a:fld id="{3BBC5FC1-43E8-4B86-ACEC-37246C703AAE}" type="datetimeFigureOut">
              <a:rPr lang="en-US" smtClean="0"/>
              <a:pPr>
                <a:defRPr/>
              </a:pPr>
              <a:t>9/6/2025</a:t>
            </a:fld>
            <a:endParaRPr lang="en-US"/>
          </a:p>
        </p:txBody>
      </p:sp>
      <p:sp>
        <p:nvSpPr>
          <p:cNvPr id="8" name="Marcador de pie de página 7">
            <a:extLst>
              <a:ext uri="{FF2B5EF4-FFF2-40B4-BE49-F238E27FC236}">
                <a16:creationId xmlns:a16="http://schemas.microsoft.com/office/drawing/2014/main" id="{E4D75BA1-9777-6848-9AB5-DB06C5F1B169}"/>
              </a:ext>
            </a:extLst>
          </p:cNvPr>
          <p:cNvSpPr>
            <a:spLocks noGrp="1"/>
          </p:cNvSpPr>
          <p:nvPr>
            <p:ph type="ftr" sz="quarter" idx="11"/>
          </p:nvPr>
        </p:nvSpPr>
        <p:spPr/>
        <p:txBody>
          <a:bodyPr/>
          <a:lstStyle/>
          <a:p>
            <a:pPr>
              <a:defRPr/>
            </a:pPr>
            <a:endParaRPr lang="en-US"/>
          </a:p>
        </p:txBody>
      </p:sp>
      <p:sp>
        <p:nvSpPr>
          <p:cNvPr id="9" name="Marcador de número de diapositiva 8">
            <a:extLst>
              <a:ext uri="{FF2B5EF4-FFF2-40B4-BE49-F238E27FC236}">
                <a16:creationId xmlns:a16="http://schemas.microsoft.com/office/drawing/2014/main" id="{01E457F8-F500-0447-BBEA-BDA4C4E2A349}"/>
              </a:ext>
            </a:extLst>
          </p:cNvPr>
          <p:cNvSpPr>
            <a:spLocks noGrp="1"/>
          </p:cNvSpPr>
          <p:nvPr>
            <p:ph type="sldNum" sz="quarter" idx="12"/>
          </p:nvPr>
        </p:nvSpPr>
        <p:spPr/>
        <p:txBody>
          <a:bodyPr/>
          <a:lstStyle/>
          <a:p>
            <a:pPr>
              <a:defRPr/>
            </a:pPr>
            <a:fld id="{123A8A9E-2567-4CC0-82A9-E815F76C3E6C}" type="slidenum">
              <a:rPr lang="en-US" smtClean="0"/>
              <a:pPr>
                <a:defRPr/>
              </a:pPr>
              <a:t>‹Nº›</a:t>
            </a:fld>
            <a:endParaRPr lang="en-US"/>
          </a:p>
        </p:txBody>
      </p:sp>
    </p:spTree>
    <p:extLst>
      <p:ext uri="{BB962C8B-B14F-4D97-AF65-F5344CB8AC3E}">
        <p14:creationId xmlns:p14="http://schemas.microsoft.com/office/powerpoint/2010/main" val="4108232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5682E6-A1B1-4947-8E22-4878F2DB9B59}"/>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E55C7FD5-D118-3443-8E0B-556656A40130}"/>
              </a:ext>
            </a:extLst>
          </p:cNvPr>
          <p:cNvSpPr>
            <a:spLocks noGrp="1"/>
          </p:cNvSpPr>
          <p:nvPr>
            <p:ph type="dt" sz="half" idx="10"/>
          </p:nvPr>
        </p:nvSpPr>
        <p:spPr/>
        <p:txBody>
          <a:bodyPr/>
          <a:lstStyle/>
          <a:p>
            <a:pPr>
              <a:defRPr/>
            </a:pPr>
            <a:fld id="{0D15E762-23D3-4B45-A4D9-667B2C6F5FF3}" type="datetimeFigureOut">
              <a:rPr lang="en-US" smtClean="0"/>
              <a:pPr>
                <a:defRPr/>
              </a:pPr>
              <a:t>9/6/2025</a:t>
            </a:fld>
            <a:endParaRPr lang="en-US"/>
          </a:p>
        </p:txBody>
      </p:sp>
      <p:sp>
        <p:nvSpPr>
          <p:cNvPr id="4" name="Marcador de pie de página 3">
            <a:extLst>
              <a:ext uri="{FF2B5EF4-FFF2-40B4-BE49-F238E27FC236}">
                <a16:creationId xmlns:a16="http://schemas.microsoft.com/office/drawing/2014/main" id="{A8460256-F38B-0E46-9BD6-966807D7FF9C}"/>
              </a:ext>
            </a:extLst>
          </p:cNvPr>
          <p:cNvSpPr>
            <a:spLocks noGrp="1"/>
          </p:cNvSpPr>
          <p:nvPr>
            <p:ph type="ftr" sz="quarter" idx="11"/>
          </p:nvPr>
        </p:nvSpPr>
        <p:spPr/>
        <p:txBody>
          <a:bodyPr/>
          <a:lstStyle/>
          <a:p>
            <a:pPr>
              <a:defRPr/>
            </a:pPr>
            <a:endParaRPr lang="en-US"/>
          </a:p>
        </p:txBody>
      </p:sp>
      <p:sp>
        <p:nvSpPr>
          <p:cNvPr id="5" name="Marcador de número de diapositiva 4">
            <a:extLst>
              <a:ext uri="{FF2B5EF4-FFF2-40B4-BE49-F238E27FC236}">
                <a16:creationId xmlns:a16="http://schemas.microsoft.com/office/drawing/2014/main" id="{14E58322-FEDE-5D4A-AFD6-7C7DAEB4DE76}"/>
              </a:ext>
            </a:extLst>
          </p:cNvPr>
          <p:cNvSpPr>
            <a:spLocks noGrp="1"/>
          </p:cNvSpPr>
          <p:nvPr>
            <p:ph type="sldNum" sz="quarter" idx="12"/>
          </p:nvPr>
        </p:nvSpPr>
        <p:spPr/>
        <p:txBody>
          <a:bodyPr/>
          <a:lstStyle/>
          <a:p>
            <a:pPr>
              <a:defRPr/>
            </a:pPr>
            <a:fld id="{DE693C2E-8B77-498B-959F-A283EA6230B1}" type="slidenum">
              <a:rPr lang="en-US" smtClean="0"/>
              <a:pPr>
                <a:defRPr/>
              </a:pPr>
              <a:t>‹Nº›</a:t>
            </a:fld>
            <a:endParaRPr lang="en-US"/>
          </a:p>
        </p:txBody>
      </p:sp>
    </p:spTree>
    <p:extLst>
      <p:ext uri="{BB962C8B-B14F-4D97-AF65-F5344CB8AC3E}">
        <p14:creationId xmlns:p14="http://schemas.microsoft.com/office/powerpoint/2010/main" val="2203243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CA8C373-F28A-E743-B13D-B066C049A9FC}"/>
              </a:ext>
            </a:extLst>
          </p:cNvPr>
          <p:cNvSpPr>
            <a:spLocks noGrp="1"/>
          </p:cNvSpPr>
          <p:nvPr>
            <p:ph type="dt" sz="half" idx="10"/>
          </p:nvPr>
        </p:nvSpPr>
        <p:spPr/>
        <p:txBody>
          <a:bodyPr/>
          <a:lstStyle/>
          <a:p>
            <a:pPr>
              <a:defRPr/>
            </a:pPr>
            <a:fld id="{906AAD48-83FB-4910-9D83-62098E437B46}" type="datetimeFigureOut">
              <a:rPr lang="en-US" smtClean="0"/>
              <a:pPr>
                <a:defRPr/>
              </a:pPr>
              <a:t>9/6/2025</a:t>
            </a:fld>
            <a:endParaRPr lang="en-US"/>
          </a:p>
        </p:txBody>
      </p:sp>
      <p:sp>
        <p:nvSpPr>
          <p:cNvPr id="3" name="Marcador de pie de página 2">
            <a:extLst>
              <a:ext uri="{FF2B5EF4-FFF2-40B4-BE49-F238E27FC236}">
                <a16:creationId xmlns:a16="http://schemas.microsoft.com/office/drawing/2014/main" id="{E858846E-C4C8-AD48-83DF-E752D29FDD51}"/>
              </a:ext>
            </a:extLst>
          </p:cNvPr>
          <p:cNvSpPr>
            <a:spLocks noGrp="1"/>
          </p:cNvSpPr>
          <p:nvPr>
            <p:ph type="ftr" sz="quarter" idx="11"/>
          </p:nvPr>
        </p:nvSpPr>
        <p:spPr/>
        <p:txBody>
          <a:bodyPr/>
          <a:lstStyle/>
          <a:p>
            <a:pPr>
              <a:defRPr/>
            </a:pPr>
            <a:endParaRPr lang="en-US"/>
          </a:p>
        </p:txBody>
      </p:sp>
      <p:sp>
        <p:nvSpPr>
          <p:cNvPr id="4" name="Marcador de número de diapositiva 3">
            <a:extLst>
              <a:ext uri="{FF2B5EF4-FFF2-40B4-BE49-F238E27FC236}">
                <a16:creationId xmlns:a16="http://schemas.microsoft.com/office/drawing/2014/main" id="{F6AFF820-BE31-6949-9023-F222D674BE36}"/>
              </a:ext>
            </a:extLst>
          </p:cNvPr>
          <p:cNvSpPr>
            <a:spLocks noGrp="1"/>
          </p:cNvSpPr>
          <p:nvPr>
            <p:ph type="sldNum" sz="quarter" idx="12"/>
          </p:nvPr>
        </p:nvSpPr>
        <p:spPr/>
        <p:txBody>
          <a:bodyPr/>
          <a:lstStyle/>
          <a:p>
            <a:pPr>
              <a:defRPr/>
            </a:pPr>
            <a:fld id="{896A74B9-F9EF-42D6-941C-0D66AB530B31}" type="slidenum">
              <a:rPr lang="en-US" smtClean="0"/>
              <a:pPr>
                <a:defRPr/>
              </a:pPr>
              <a:t>‹Nº›</a:t>
            </a:fld>
            <a:endParaRPr lang="en-US"/>
          </a:p>
        </p:txBody>
      </p:sp>
    </p:spTree>
    <p:extLst>
      <p:ext uri="{BB962C8B-B14F-4D97-AF65-F5344CB8AC3E}">
        <p14:creationId xmlns:p14="http://schemas.microsoft.com/office/powerpoint/2010/main" val="3393417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9FC0C5-3133-D247-9BEE-31D0896C6816}"/>
              </a:ext>
            </a:extLst>
          </p:cNvPr>
          <p:cNvSpPr>
            <a:spLocks noGrp="1"/>
          </p:cNvSpPr>
          <p:nvPr>
            <p:ph type="title"/>
          </p:nvPr>
        </p:nvSpPr>
        <p:spPr>
          <a:xfrm>
            <a:off x="1675531" y="914400"/>
            <a:ext cx="7845530" cy="3200400"/>
          </a:xfrm>
        </p:spPr>
        <p:txBody>
          <a:bodyPr anchor="b"/>
          <a:lstStyle>
            <a:lvl1pPr>
              <a:defRPr sz="6385"/>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060F4537-374E-5741-B714-17481219C147}"/>
              </a:ext>
            </a:extLst>
          </p:cNvPr>
          <p:cNvSpPr>
            <a:spLocks noGrp="1"/>
          </p:cNvSpPr>
          <p:nvPr>
            <p:ph idx="1"/>
          </p:nvPr>
        </p:nvSpPr>
        <p:spPr>
          <a:xfrm>
            <a:off x="10341405" y="1974851"/>
            <a:ext cx="12314664" cy="9747250"/>
          </a:xfrm>
        </p:spPr>
        <p:txBody>
          <a:bodyPr/>
          <a:lstStyle>
            <a:lvl1pPr>
              <a:defRPr sz="6385"/>
            </a:lvl1pPr>
            <a:lvl2pPr>
              <a:defRPr sz="5587"/>
            </a:lvl2pPr>
            <a:lvl3pPr>
              <a:defRPr sz="4788"/>
            </a:lvl3pPr>
            <a:lvl4pPr>
              <a:defRPr sz="3990"/>
            </a:lvl4pPr>
            <a:lvl5pPr>
              <a:defRPr sz="3990"/>
            </a:lvl5pPr>
            <a:lvl6pPr>
              <a:defRPr sz="3990"/>
            </a:lvl6pPr>
            <a:lvl7pPr>
              <a:defRPr sz="3990"/>
            </a:lvl7pPr>
            <a:lvl8pPr>
              <a:defRPr sz="3990"/>
            </a:lvl8pPr>
            <a:lvl9pPr>
              <a:defRPr sz="399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B5339BDD-A2D9-5E45-80FE-5B7A67D62511}"/>
              </a:ext>
            </a:extLst>
          </p:cNvPr>
          <p:cNvSpPr>
            <a:spLocks noGrp="1"/>
          </p:cNvSpPr>
          <p:nvPr>
            <p:ph type="body" sz="half" idx="2"/>
          </p:nvPr>
        </p:nvSpPr>
        <p:spPr>
          <a:xfrm>
            <a:off x="1675531" y="4114800"/>
            <a:ext cx="7845530" cy="7623176"/>
          </a:xfrm>
        </p:spPr>
        <p:txBody>
          <a:bodyPr/>
          <a:lstStyle>
            <a:lvl1pPr marL="0" indent="0">
              <a:buNone/>
              <a:defRPr sz="3192"/>
            </a:lvl1pPr>
            <a:lvl2pPr marL="912205" indent="0">
              <a:buNone/>
              <a:defRPr sz="2793"/>
            </a:lvl2pPr>
            <a:lvl3pPr marL="1824411" indent="0">
              <a:buNone/>
              <a:defRPr sz="2394"/>
            </a:lvl3pPr>
            <a:lvl4pPr marL="2736616" indent="0">
              <a:buNone/>
              <a:defRPr sz="1995"/>
            </a:lvl4pPr>
            <a:lvl5pPr marL="3648822" indent="0">
              <a:buNone/>
              <a:defRPr sz="1995"/>
            </a:lvl5pPr>
            <a:lvl6pPr marL="4561027" indent="0">
              <a:buNone/>
              <a:defRPr sz="1995"/>
            </a:lvl6pPr>
            <a:lvl7pPr marL="5473233" indent="0">
              <a:buNone/>
              <a:defRPr sz="1995"/>
            </a:lvl7pPr>
            <a:lvl8pPr marL="6385438" indent="0">
              <a:buNone/>
              <a:defRPr sz="1995"/>
            </a:lvl8pPr>
            <a:lvl9pPr marL="7297644" indent="0">
              <a:buNone/>
              <a:defRPr sz="1995"/>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C52C6-E9D3-DF48-A934-7B5FDA56885F}"/>
              </a:ext>
            </a:extLst>
          </p:cNvPr>
          <p:cNvSpPr>
            <a:spLocks noGrp="1"/>
          </p:cNvSpPr>
          <p:nvPr>
            <p:ph type="dt" sz="half" idx="10"/>
          </p:nvPr>
        </p:nvSpPr>
        <p:spPr/>
        <p:txBody>
          <a:bodyPr/>
          <a:lstStyle/>
          <a:p>
            <a:pPr>
              <a:defRPr/>
            </a:pPr>
            <a:fld id="{6AEB229F-3F56-421B-8DC2-A0363E00CE32}" type="datetimeFigureOut">
              <a:rPr lang="en-US" smtClean="0"/>
              <a:pPr>
                <a:defRPr/>
              </a:pPr>
              <a:t>9/6/2025</a:t>
            </a:fld>
            <a:endParaRPr lang="en-US"/>
          </a:p>
        </p:txBody>
      </p:sp>
      <p:sp>
        <p:nvSpPr>
          <p:cNvPr id="6" name="Marcador de pie de página 5">
            <a:extLst>
              <a:ext uri="{FF2B5EF4-FFF2-40B4-BE49-F238E27FC236}">
                <a16:creationId xmlns:a16="http://schemas.microsoft.com/office/drawing/2014/main" id="{282851D6-4AB5-C646-9CCE-FC36A151AAE2}"/>
              </a:ext>
            </a:extLst>
          </p:cNvPr>
          <p:cNvSpPr>
            <a:spLocks noGrp="1"/>
          </p:cNvSpPr>
          <p:nvPr>
            <p:ph type="ftr" sz="quarter" idx="11"/>
          </p:nvPr>
        </p:nvSpPr>
        <p:spPr/>
        <p:txBody>
          <a:bodyPr/>
          <a:lstStyle/>
          <a:p>
            <a:pPr>
              <a:defRPr/>
            </a:pPr>
            <a:endParaRPr lang="en-US"/>
          </a:p>
        </p:txBody>
      </p:sp>
      <p:sp>
        <p:nvSpPr>
          <p:cNvPr id="7" name="Marcador de número de diapositiva 6">
            <a:extLst>
              <a:ext uri="{FF2B5EF4-FFF2-40B4-BE49-F238E27FC236}">
                <a16:creationId xmlns:a16="http://schemas.microsoft.com/office/drawing/2014/main" id="{01E36ADA-E5B8-FE40-A6ED-269D92CD0DA2}"/>
              </a:ext>
            </a:extLst>
          </p:cNvPr>
          <p:cNvSpPr>
            <a:spLocks noGrp="1"/>
          </p:cNvSpPr>
          <p:nvPr>
            <p:ph type="sldNum" sz="quarter" idx="12"/>
          </p:nvPr>
        </p:nvSpPr>
        <p:spPr/>
        <p:txBody>
          <a:bodyPr/>
          <a:lstStyle/>
          <a:p>
            <a:pPr>
              <a:defRPr/>
            </a:pPr>
            <a:fld id="{BF50D198-1459-4853-9C49-D403B74C25FB}" type="slidenum">
              <a:rPr lang="en-US" smtClean="0"/>
              <a:pPr>
                <a:defRPr/>
              </a:pPr>
              <a:t>‹Nº›</a:t>
            </a:fld>
            <a:endParaRPr lang="en-US"/>
          </a:p>
        </p:txBody>
      </p:sp>
    </p:spTree>
    <p:extLst>
      <p:ext uri="{BB962C8B-B14F-4D97-AF65-F5344CB8AC3E}">
        <p14:creationId xmlns:p14="http://schemas.microsoft.com/office/powerpoint/2010/main" val="218481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877F14-AF2F-B045-B92D-58A516041780}"/>
              </a:ext>
            </a:extLst>
          </p:cNvPr>
          <p:cNvSpPr>
            <a:spLocks noGrp="1"/>
          </p:cNvSpPr>
          <p:nvPr>
            <p:ph type="title"/>
          </p:nvPr>
        </p:nvSpPr>
        <p:spPr>
          <a:xfrm>
            <a:off x="1675531" y="914400"/>
            <a:ext cx="7845530" cy="3200400"/>
          </a:xfrm>
        </p:spPr>
        <p:txBody>
          <a:bodyPr anchor="b"/>
          <a:lstStyle>
            <a:lvl1pPr>
              <a:defRPr sz="6385"/>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F9D19EE0-BFE0-6945-AB44-CBEF4E4866C9}"/>
              </a:ext>
            </a:extLst>
          </p:cNvPr>
          <p:cNvSpPr>
            <a:spLocks noGrp="1"/>
          </p:cNvSpPr>
          <p:nvPr>
            <p:ph type="pic" idx="1"/>
          </p:nvPr>
        </p:nvSpPr>
        <p:spPr>
          <a:xfrm>
            <a:off x="10341405" y="1974851"/>
            <a:ext cx="12314664" cy="9747250"/>
          </a:xfrm>
        </p:spPr>
        <p:txBody>
          <a:bodyPr/>
          <a:lstStyle>
            <a:lvl1pPr marL="0" indent="0">
              <a:buNone/>
              <a:defRPr sz="6385"/>
            </a:lvl1pPr>
            <a:lvl2pPr marL="912205" indent="0">
              <a:buNone/>
              <a:defRPr sz="5587"/>
            </a:lvl2pPr>
            <a:lvl3pPr marL="1824411" indent="0">
              <a:buNone/>
              <a:defRPr sz="4788"/>
            </a:lvl3pPr>
            <a:lvl4pPr marL="2736616" indent="0">
              <a:buNone/>
              <a:defRPr sz="3990"/>
            </a:lvl4pPr>
            <a:lvl5pPr marL="3648822" indent="0">
              <a:buNone/>
              <a:defRPr sz="3990"/>
            </a:lvl5pPr>
            <a:lvl6pPr marL="4561027" indent="0">
              <a:buNone/>
              <a:defRPr sz="3990"/>
            </a:lvl6pPr>
            <a:lvl7pPr marL="5473233" indent="0">
              <a:buNone/>
              <a:defRPr sz="3990"/>
            </a:lvl7pPr>
            <a:lvl8pPr marL="6385438" indent="0">
              <a:buNone/>
              <a:defRPr sz="3990"/>
            </a:lvl8pPr>
            <a:lvl9pPr marL="7297644" indent="0">
              <a:buNone/>
              <a:defRPr sz="3990"/>
            </a:lvl9pPr>
          </a:lstStyle>
          <a:p>
            <a:endParaRPr lang="es-CL"/>
          </a:p>
        </p:txBody>
      </p:sp>
      <p:sp>
        <p:nvSpPr>
          <p:cNvPr id="4" name="Marcador de texto 3">
            <a:extLst>
              <a:ext uri="{FF2B5EF4-FFF2-40B4-BE49-F238E27FC236}">
                <a16:creationId xmlns:a16="http://schemas.microsoft.com/office/drawing/2014/main" id="{C28C6607-6FB5-BB47-9F13-D42B552A7176}"/>
              </a:ext>
            </a:extLst>
          </p:cNvPr>
          <p:cNvSpPr>
            <a:spLocks noGrp="1"/>
          </p:cNvSpPr>
          <p:nvPr>
            <p:ph type="body" sz="half" idx="2"/>
          </p:nvPr>
        </p:nvSpPr>
        <p:spPr>
          <a:xfrm>
            <a:off x="1675531" y="4114800"/>
            <a:ext cx="7845530" cy="7623176"/>
          </a:xfrm>
        </p:spPr>
        <p:txBody>
          <a:bodyPr/>
          <a:lstStyle>
            <a:lvl1pPr marL="0" indent="0">
              <a:buNone/>
              <a:defRPr sz="3192"/>
            </a:lvl1pPr>
            <a:lvl2pPr marL="912205" indent="0">
              <a:buNone/>
              <a:defRPr sz="2793"/>
            </a:lvl2pPr>
            <a:lvl3pPr marL="1824411" indent="0">
              <a:buNone/>
              <a:defRPr sz="2394"/>
            </a:lvl3pPr>
            <a:lvl4pPr marL="2736616" indent="0">
              <a:buNone/>
              <a:defRPr sz="1995"/>
            </a:lvl4pPr>
            <a:lvl5pPr marL="3648822" indent="0">
              <a:buNone/>
              <a:defRPr sz="1995"/>
            </a:lvl5pPr>
            <a:lvl6pPr marL="4561027" indent="0">
              <a:buNone/>
              <a:defRPr sz="1995"/>
            </a:lvl6pPr>
            <a:lvl7pPr marL="5473233" indent="0">
              <a:buNone/>
              <a:defRPr sz="1995"/>
            </a:lvl7pPr>
            <a:lvl8pPr marL="6385438" indent="0">
              <a:buNone/>
              <a:defRPr sz="1995"/>
            </a:lvl8pPr>
            <a:lvl9pPr marL="7297644" indent="0">
              <a:buNone/>
              <a:defRPr sz="1995"/>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240FE07-D264-284F-A24F-EB47D0242E65}"/>
              </a:ext>
            </a:extLst>
          </p:cNvPr>
          <p:cNvSpPr>
            <a:spLocks noGrp="1"/>
          </p:cNvSpPr>
          <p:nvPr>
            <p:ph type="dt" sz="half" idx="10"/>
          </p:nvPr>
        </p:nvSpPr>
        <p:spPr/>
        <p:txBody>
          <a:bodyPr/>
          <a:lstStyle/>
          <a:p>
            <a:pPr>
              <a:defRPr/>
            </a:pPr>
            <a:fld id="{1D1925CE-87AC-4599-86DC-45497201069C}" type="datetimeFigureOut">
              <a:rPr lang="en-US" smtClean="0"/>
              <a:pPr>
                <a:defRPr/>
              </a:pPr>
              <a:t>9/6/2025</a:t>
            </a:fld>
            <a:endParaRPr lang="en-US"/>
          </a:p>
        </p:txBody>
      </p:sp>
      <p:sp>
        <p:nvSpPr>
          <p:cNvPr id="6" name="Marcador de pie de página 5">
            <a:extLst>
              <a:ext uri="{FF2B5EF4-FFF2-40B4-BE49-F238E27FC236}">
                <a16:creationId xmlns:a16="http://schemas.microsoft.com/office/drawing/2014/main" id="{F14F5132-E112-B249-9FE9-B2ED33056750}"/>
              </a:ext>
            </a:extLst>
          </p:cNvPr>
          <p:cNvSpPr>
            <a:spLocks noGrp="1"/>
          </p:cNvSpPr>
          <p:nvPr>
            <p:ph type="ftr" sz="quarter" idx="11"/>
          </p:nvPr>
        </p:nvSpPr>
        <p:spPr/>
        <p:txBody>
          <a:bodyPr/>
          <a:lstStyle/>
          <a:p>
            <a:pPr>
              <a:defRPr/>
            </a:pPr>
            <a:endParaRPr lang="en-US"/>
          </a:p>
        </p:txBody>
      </p:sp>
      <p:sp>
        <p:nvSpPr>
          <p:cNvPr id="7" name="Marcador de número de diapositiva 6">
            <a:extLst>
              <a:ext uri="{FF2B5EF4-FFF2-40B4-BE49-F238E27FC236}">
                <a16:creationId xmlns:a16="http://schemas.microsoft.com/office/drawing/2014/main" id="{66E76CE0-FB28-7A4A-9EE6-5BA5F00FC289}"/>
              </a:ext>
            </a:extLst>
          </p:cNvPr>
          <p:cNvSpPr>
            <a:spLocks noGrp="1"/>
          </p:cNvSpPr>
          <p:nvPr>
            <p:ph type="sldNum" sz="quarter" idx="12"/>
          </p:nvPr>
        </p:nvSpPr>
        <p:spPr/>
        <p:txBody>
          <a:bodyPr/>
          <a:lstStyle/>
          <a:p>
            <a:pPr>
              <a:defRPr/>
            </a:pPr>
            <a:fld id="{E0E4F0BA-BAE0-4D73-980C-82CE4B65DEF0}" type="slidenum">
              <a:rPr lang="en-US" smtClean="0"/>
              <a:pPr>
                <a:defRPr/>
              </a:pPr>
              <a:t>‹Nº›</a:t>
            </a:fld>
            <a:endParaRPr lang="en-US"/>
          </a:p>
        </p:txBody>
      </p:sp>
    </p:spTree>
    <p:extLst>
      <p:ext uri="{BB962C8B-B14F-4D97-AF65-F5344CB8AC3E}">
        <p14:creationId xmlns:p14="http://schemas.microsoft.com/office/powerpoint/2010/main" val="204604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BDCB241-DD53-D84D-B21D-2CBA80B8EB4A}"/>
              </a:ext>
            </a:extLst>
          </p:cNvPr>
          <p:cNvSpPr>
            <a:spLocks noGrp="1"/>
          </p:cNvSpPr>
          <p:nvPr>
            <p:ph type="title"/>
          </p:nvPr>
        </p:nvSpPr>
        <p:spPr>
          <a:xfrm>
            <a:off x="1672362" y="730251"/>
            <a:ext cx="20980539" cy="2651126"/>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4D729E3D-7CA5-2449-896D-66F7BCA006C5}"/>
              </a:ext>
            </a:extLst>
          </p:cNvPr>
          <p:cNvSpPr>
            <a:spLocks noGrp="1"/>
          </p:cNvSpPr>
          <p:nvPr>
            <p:ph type="body" idx="1"/>
          </p:nvPr>
        </p:nvSpPr>
        <p:spPr>
          <a:xfrm>
            <a:off x="1672362" y="3651250"/>
            <a:ext cx="20980539" cy="8702676"/>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F2AA99D3-2883-874C-A2CC-292E758E8F20}"/>
              </a:ext>
            </a:extLst>
          </p:cNvPr>
          <p:cNvSpPr>
            <a:spLocks noGrp="1"/>
          </p:cNvSpPr>
          <p:nvPr>
            <p:ph type="dt" sz="half" idx="2"/>
          </p:nvPr>
        </p:nvSpPr>
        <p:spPr>
          <a:xfrm>
            <a:off x="1672362" y="12712701"/>
            <a:ext cx="5473184" cy="730250"/>
          </a:xfrm>
          <a:prstGeom prst="rect">
            <a:avLst/>
          </a:prstGeom>
        </p:spPr>
        <p:txBody>
          <a:bodyPr vert="horz" lIns="91440" tIns="45720" rIns="91440" bIns="45720" rtlCol="0" anchor="ctr"/>
          <a:lstStyle>
            <a:lvl1pPr algn="l">
              <a:defRPr sz="2394">
                <a:solidFill>
                  <a:schemeClr val="tx1">
                    <a:tint val="75000"/>
                  </a:schemeClr>
                </a:solidFill>
              </a:defRPr>
            </a:lvl1pPr>
          </a:lstStyle>
          <a:p>
            <a:pPr>
              <a:defRPr/>
            </a:pPr>
            <a:fld id="{2F92DA44-6DC2-45C2-BF85-A397E1B9A068}" type="datetimeFigureOut">
              <a:rPr lang="en-US" smtClean="0"/>
              <a:pPr>
                <a:defRPr/>
              </a:pPr>
              <a:t>9/6/2025</a:t>
            </a:fld>
            <a:endParaRPr lang="en-US"/>
          </a:p>
        </p:txBody>
      </p:sp>
      <p:sp>
        <p:nvSpPr>
          <p:cNvPr id="5" name="Marcador de pie de página 4">
            <a:extLst>
              <a:ext uri="{FF2B5EF4-FFF2-40B4-BE49-F238E27FC236}">
                <a16:creationId xmlns:a16="http://schemas.microsoft.com/office/drawing/2014/main" id="{00C3EC24-9FD2-F042-8455-8DDE602F1B89}"/>
              </a:ext>
            </a:extLst>
          </p:cNvPr>
          <p:cNvSpPr>
            <a:spLocks noGrp="1"/>
          </p:cNvSpPr>
          <p:nvPr>
            <p:ph type="ftr" sz="quarter" idx="3"/>
          </p:nvPr>
        </p:nvSpPr>
        <p:spPr>
          <a:xfrm>
            <a:off x="8057744" y="12712701"/>
            <a:ext cx="8209776" cy="730250"/>
          </a:xfrm>
          <a:prstGeom prst="rect">
            <a:avLst/>
          </a:prstGeom>
        </p:spPr>
        <p:txBody>
          <a:bodyPr vert="horz" lIns="91440" tIns="45720" rIns="91440" bIns="45720" rtlCol="0" anchor="ctr"/>
          <a:lstStyle>
            <a:lvl1pPr algn="ctr">
              <a:defRPr sz="2394">
                <a:solidFill>
                  <a:schemeClr val="tx1">
                    <a:tint val="75000"/>
                  </a:schemeClr>
                </a:solidFill>
              </a:defRPr>
            </a:lvl1pPr>
          </a:lstStyle>
          <a:p>
            <a:pPr>
              <a:defRPr/>
            </a:pPr>
            <a:endParaRPr lang="en-US"/>
          </a:p>
        </p:txBody>
      </p:sp>
      <p:sp>
        <p:nvSpPr>
          <p:cNvPr id="6" name="Marcador de número de diapositiva 5">
            <a:extLst>
              <a:ext uri="{FF2B5EF4-FFF2-40B4-BE49-F238E27FC236}">
                <a16:creationId xmlns:a16="http://schemas.microsoft.com/office/drawing/2014/main" id="{8C579538-8031-984E-B6CC-B4308A071DA8}"/>
              </a:ext>
            </a:extLst>
          </p:cNvPr>
          <p:cNvSpPr>
            <a:spLocks noGrp="1"/>
          </p:cNvSpPr>
          <p:nvPr>
            <p:ph type="sldNum" sz="quarter" idx="4"/>
          </p:nvPr>
        </p:nvSpPr>
        <p:spPr>
          <a:xfrm>
            <a:off x="17179717" y="12712701"/>
            <a:ext cx="5473184" cy="730250"/>
          </a:xfrm>
          <a:prstGeom prst="rect">
            <a:avLst/>
          </a:prstGeom>
        </p:spPr>
        <p:txBody>
          <a:bodyPr vert="horz" lIns="91440" tIns="45720" rIns="91440" bIns="45720" rtlCol="0" anchor="ctr"/>
          <a:lstStyle>
            <a:lvl1pPr algn="r">
              <a:defRPr sz="2394">
                <a:solidFill>
                  <a:schemeClr val="tx1">
                    <a:tint val="75000"/>
                  </a:schemeClr>
                </a:solidFill>
              </a:defRPr>
            </a:lvl1pPr>
          </a:lstStyle>
          <a:p>
            <a:pPr>
              <a:defRPr/>
            </a:pPr>
            <a:fld id="{709560F4-171D-4EF8-857C-63CF2655EEDE}" type="slidenum">
              <a:rPr lang="en-US" smtClean="0"/>
              <a:pPr>
                <a:defRPr/>
              </a:pPr>
              <a:t>‹Nº›</a:t>
            </a:fld>
            <a:endParaRPr lang="en-US"/>
          </a:p>
        </p:txBody>
      </p:sp>
    </p:spTree>
    <p:extLst>
      <p:ext uri="{BB962C8B-B14F-4D97-AF65-F5344CB8AC3E}">
        <p14:creationId xmlns:p14="http://schemas.microsoft.com/office/powerpoint/2010/main" val="39478673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sldNum="0" hdr="0" ftr="0" dt="0"/>
  <p:txStyles>
    <p:titleStyle>
      <a:lvl1pPr algn="l" defTabSz="1824411" rtl="0" eaLnBrk="1" latinLnBrk="0" hangingPunct="1">
        <a:lnSpc>
          <a:spcPct val="90000"/>
        </a:lnSpc>
        <a:spcBef>
          <a:spcPct val="0"/>
        </a:spcBef>
        <a:buNone/>
        <a:defRPr sz="8779" kern="1200">
          <a:solidFill>
            <a:schemeClr val="tx1"/>
          </a:solidFill>
          <a:latin typeface="+mj-lt"/>
          <a:ea typeface="+mj-ea"/>
          <a:cs typeface="+mj-cs"/>
        </a:defRPr>
      </a:lvl1pPr>
    </p:titleStyle>
    <p:bodyStyle>
      <a:lvl1pPr marL="456103" indent="-456103" algn="l" defTabSz="1824411" rtl="0" eaLnBrk="1" latinLnBrk="0" hangingPunct="1">
        <a:lnSpc>
          <a:spcPct val="90000"/>
        </a:lnSpc>
        <a:spcBef>
          <a:spcPts val="1995"/>
        </a:spcBef>
        <a:buFont typeface="Arial" panose="020B0604020202020204" pitchFamily="34" charset="0"/>
        <a:buChar char="•"/>
        <a:defRPr sz="5587" kern="1200">
          <a:solidFill>
            <a:schemeClr val="tx1"/>
          </a:solidFill>
          <a:latin typeface="+mn-lt"/>
          <a:ea typeface="+mn-ea"/>
          <a:cs typeface="+mn-cs"/>
        </a:defRPr>
      </a:lvl1pPr>
      <a:lvl2pPr marL="1368308" indent="-456103" algn="l" defTabSz="1824411" rtl="0" eaLnBrk="1" latinLnBrk="0" hangingPunct="1">
        <a:lnSpc>
          <a:spcPct val="90000"/>
        </a:lnSpc>
        <a:spcBef>
          <a:spcPts val="998"/>
        </a:spcBef>
        <a:buFont typeface="Arial" panose="020B0604020202020204" pitchFamily="34" charset="0"/>
        <a:buChar char="•"/>
        <a:defRPr sz="4788" kern="1200">
          <a:solidFill>
            <a:schemeClr val="tx1"/>
          </a:solidFill>
          <a:latin typeface="+mn-lt"/>
          <a:ea typeface="+mn-ea"/>
          <a:cs typeface="+mn-cs"/>
        </a:defRPr>
      </a:lvl2pPr>
      <a:lvl3pPr marL="2280514" indent="-456103" algn="l" defTabSz="1824411" rtl="0" eaLnBrk="1" latinLnBrk="0" hangingPunct="1">
        <a:lnSpc>
          <a:spcPct val="90000"/>
        </a:lnSpc>
        <a:spcBef>
          <a:spcPts val="998"/>
        </a:spcBef>
        <a:buFont typeface="Arial" panose="020B0604020202020204" pitchFamily="34" charset="0"/>
        <a:buChar char="•"/>
        <a:defRPr sz="3990" kern="1200">
          <a:solidFill>
            <a:schemeClr val="tx1"/>
          </a:solidFill>
          <a:latin typeface="+mn-lt"/>
          <a:ea typeface="+mn-ea"/>
          <a:cs typeface="+mn-cs"/>
        </a:defRPr>
      </a:lvl3pPr>
      <a:lvl4pPr marL="3192719" indent="-456103" algn="l" defTabSz="1824411"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4pPr>
      <a:lvl5pPr marL="4104924" indent="-456103" algn="l" defTabSz="1824411"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5pPr>
      <a:lvl6pPr marL="5017130" indent="-456103" algn="l" defTabSz="1824411"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6pPr>
      <a:lvl7pPr marL="5929335" indent="-456103" algn="l" defTabSz="1824411"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7pPr>
      <a:lvl8pPr marL="6841541" indent="-456103" algn="l" defTabSz="1824411"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8pPr>
      <a:lvl9pPr marL="7753746" indent="-456103" algn="l" defTabSz="1824411"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9pPr>
    </p:bodyStyle>
    <p:otherStyle>
      <a:defPPr>
        <a:defRPr lang="es-CL"/>
      </a:defPPr>
      <a:lvl1pPr marL="0" algn="l" defTabSz="1824411" rtl="0" eaLnBrk="1" latinLnBrk="0" hangingPunct="1">
        <a:defRPr sz="3591" kern="1200">
          <a:solidFill>
            <a:schemeClr val="tx1"/>
          </a:solidFill>
          <a:latin typeface="+mn-lt"/>
          <a:ea typeface="+mn-ea"/>
          <a:cs typeface="+mn-cs"/>
        </a:defRPr>
      </a:lvl1pPr>
      <a:lvl2pPr marL="912205" algn="l" defTabSz="1824411" rtl="0" eaLnBrk="1" latinLnBrk="0" hangingPunct="1">
        <a:defRPr sz="3591" kern="1200">
          <a:solidFill>
            <a:schemeClr val="tx1"/>
          </a:solidFill>
          <a:latin typeface="+mn-lt"/>
          <a:ea typeface="+mn-ea"/>
          <a:cs typeface="+mn-cs"/>
        </a:defRPr>
      </a:lvl2pPr>
      <a:lvl3pPr marL="1824411" algn="l" defTabSz="1824411" rtl="0" eaLnBrk="1" latinLnBrk="0" hangingPunct="1">
        <a:defRPr sz="3591" kern="1200">
          <a:solidFill>
            <a:schemeClr val="tx1"/>
          </a:solidFill>
          <a:latin typeface="+mn-lt"/>
          <a:ea typeface="+mn-ea"/>
          <a:cs typeface="+mn-cs"/>
        </a:defRPr>
      </a:lvl3pPr>
      <a:lvl4pPr marL="2736616" algn="l" defTabSz="1824411" rtl="0" eaLnBrk="1" latinLnBrk="0" hangingPunct="1">
        <a:defRPr sz="3591" kern="1200">
          <a:solidFill>
            <a:schemeClr val="tx1"/>
          </a:solidFill>
          <a:latin typeface="+mn-lt"/>
          <a:ea typeface="+mn-ea"/>
          <a:cs typeface="+mn-cs"/>
        </a:defRPr>
      </a:lvl4pPr>
      <a:lvl5pPr marL="3648822" algn="l" defTabSz="1824411" rtl="0" eaLnBrk="1" latinLnBrk="0" hangingPunct="1">
        <a:defRPr sz="3591" kern="1200">
          <a:solidFill>
            <a:schemeClr val="tx1"/>
          </a:solidFill>
          <a:latin typeface="+mn-lt"/>
          <a:ea typeface="+mn-ea"/>
          <a:cs typeface="+mn-cs"/>
        </a:defRPr>
      </a:lvl5pPr>
      <a:lvl6pPr marL="4561027" algn="l" defTabSz="1824411" rtl="0" eaLnBrk="1" latinLnBrk="0" hangingPunct="1">
        <a:defRPr sz="3591" kern="1200">
          <a:solidFill>
            <a:schemeClr val="tx1"/>
          </a:solidFill>
          <a:latin typeface="+mn-lt"/>
          <a:ea typeface="+mn-ea"/>
          <a:cs typeface="+mn-cs"/>
        </a:defRPr>
      </a:lvl6pPr>
      <a:lvl7pPr marL="5473233" algn="l" defTabSz="1824411" rtl="0" eaLnBrk="1" latinLnBrk="0" hangingPunct="1">
        <a:defRPr sz="3591" kern="1200">
          <a:solidFill>
            <a:schemeClr val="tx1"/>
          </a:solidFill>
          <a:latin typeface="+mn-lt"/>
          <a:ea typeface="+mn-ea"/>
          <a:cs typeface="+mn-cs"/>
        </a:defRPr>
      </a:lvl7pPr>
      <a:lvl8pPr marL="6385438" algn="l" defTabSz="1824411" rtl="0" eaLnBrk="1" latinLnBrk="0" hangingPunct="1">
        <a:defRPr sz="3591" kern="1200">
          <a:solidFill>
            <a:schemeClr val="tx1"/>
          </a:solidFill>
          <a:latin typeface="+mn-lt"/>
          <a:ea typeface="+mn-ea"/>
          <a:cs typeface="+mn-cs"/>
        </a:defRPr>
      </a:lvl8pPr>
      <a:lvl9pPr marL="7297644" algn="l" defTabSz="1824411" rtl="0" eaLnBrk="1" latinLnBrk="0" hangingPunct="1">
        <a:defRPr sz="359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emf"/></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29.emf"/></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4.emf"/><Relationship Id="rId7" Type="http://schemas.openxmlformats.org/officeDocument/2006/relationships/image" Target="../media/image37.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18.emf"/><Relationship Id="rId4" Type="http://schemas.openxmlformats.org/officeDocument/2006/relationships/image" Target="../media/image35.png"/><Relationship Id="rId9" Type="http://schemas.openxmlformats.org/officeDocument/2006/relationships/image" Target="../media/image39.emf"/></Relationships>
</file>

<file path=ppt/slides/_rels/slide15.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3.emf"/><Relationship Id="rId11" Type="http://schemas.openxmlformats.org/officeDocument/2006/relationships/image" Target="../media/image47.jpeg"/><Relationship Id="rId5" Type="http://schemas.openxmlformats.org/officeDocument/2006/relationships/image" Target="../media/image42.emf"/><Relationship Id="rId10" Type="http://schemas.openxmlformats.org/officeDocument/2006/relationships/image" Target="../media/image46.emf"/><Relationship Id="rId4" Type="http://schemas.openxmlformats.org/officeDocument/2006/relationships/image" Target="../media/image41.jpeg"/><Relationship Id="rId9" Type="http://schemas.openxmlformats.org/officeDocument/2006/relationships/image" Target="../media/image45.emf"/></Relationships>
</file>

<file path=ppt/slides/_rels/slide1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48.emf"/><Relationship Id="rId7" Type="http://schemas.openxmlformats.org/officeDocument/2006/relationships/image" Target="../media/image5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18.emf"/><Relationship Id="rId10" Type="http://schemas.openxmlformats.org/officeDocument/2006/relationships/image" Target="../media/image51.emf"/><Relationship Id="rId4" Type="http://schemas.openxmlformats.org/officeDocument/2006/relationships/image" Target="../media/image44.png"/><Relationship Id="rId9"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4.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18.emf"/></Relationships>
</file>

<file path=ppt/slides/_rels/slide18.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44.png"/><Relationship Id="rId7" Type="http://schemas.openxmlformats.org/officeDocument/2006/relationships/image" Target="../media/image24.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18.emf"/></Relationships>
</file>

<file path=ppt/slides/_rels/slide19.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5.jpeg"/><Relationship Id="rId7" Type="http://schemas.openxmlformats.org/officeDocument/2006/relationships/image" Target="../media/image57.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6.emf"/><Relationship Id="rId5" Type="http://schemas.openxmlformats.org/officeDocument/2006/relationships/image" Target="../media/image18.emf"/><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61.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0.emf"/><Relationship Id="rId5" Type="http://schemas.openxmlformats.org/officeDocument/2006/relationships/image" Target="../media/image59.jpeg"/><Relationship Id="rId4" Type="http://schemas.openxmlformats.org/officeDocument/2006/relationships/image" Target="../media/image18.emf"/></Relationships>
</file>

<file path=ppt/slides/_rels/slide21.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44.png"/><Relationship Id="rId7" Type="http://schemas.openxmlformats.org/officeDocument/2006/relationships/image" Target="../media/image64.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image" Target="../media/image18.emf"/><Relationship Id="rId9" Type="http://schemas.openxmlformats.org/officeDocument/2006/relationships/image" Target="../media/image66.emf"/></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18.emf"/></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18.emf"/></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18.emf"/></Relationships>
</file>

<file path=ppt/slides/_rels/slide2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44.png"/><Relationship Id="rId7"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18.emf"/><Relationship Id="rId9" Type="http://schemas.openxmlformats.org/officeDocument/2006/relationships/image" Target="../media/image71.png"/></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openxmlformats.org/officeDocument/2006/relationships/image" Target="../media/image72.png"/><Relationship Id="rId7" Type="http://schemas.openxmlformats.org/officeDocument/2006/relationships/image" Target="../media/image6.png"/><Relationship Id="rId12" Type="http://schemas.openxmlformats.org/officeDocument/2006/relationships/image" Target="../media/image7.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77.svg"/><Relationship Id="rId5" Type="http://schemas.openxmlformats.org/officeDocument/2006/relationships/image" Target="../media/image74.png"/><Relationship Id="rId10" Type="http://schemas.openxmlformats.org/officeDocument/2006/relationships/image" Target="../media/image76.png"/><Relationship Id="rId4" Type="http://schemas.openxmlformats.org/officeDocument/2006/relationships/image" Target="../media/image73.png"/><Relationship Id="rId9" Type="http://schemas.openxmlformats.org/officeDocument/2006/relationships/hyperlink" Target="https://www.integramas.cl/molinos-del-abr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emf"/><Relationship Id="rId7"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emf"/></Relationships>
</file>

<file path=ppt/slides/_rels/slide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23.emf"/></Relationships>
</file>

<file path=ppt/slides/_rels/slide6.xml.rels><?xml version="1.0" encoding="UTF-8" standalone="yes"?>
<Relationships xmlns="http://schemas.openxmlformats.org/package/2006/relationships"><Relationship Id="rId3" Type="http://schemas.openxmlformats.org/officeDocument/2006/relationships/image" Target="../media/image18.emf"/><Relationship Id="rId7" Type="http://schemas.openxmlformats.org/officeDocument/2006/relationships/image" Target="../media/image27.emf"/><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7" Type="http://schemas.openxmlformats.org/officeDocument/2006/relationships/image" Target="../media/image27.emf"/><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2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14" name="Imagen 13" descr="Un par de personas en un parque&#10;&#10;Descripción generada automáticamente">
            <a:extLst>
              <a:ext uri="{FF2B5EF4-FFF2-40B4-BE49-F238E27FC236}">
                <a16:creationId xmlns:a16="http://schemas.microsoft.com/office/drawing/2014/main" id="{78407B06-DF1B-C045-A9F4-D628B0840030}"/>
              </a:ext>
            </a:extLst>
          </p:cNvPr>
          <p:cNvPicPr>
            <a:picLocks noChangeAspect="1"/>
          </p:cNvPicPr>
          <p:nvPr/>
        </p:nvPicPr>
        <p:blipFill rotWithShape="1">
          <a:blip r:embed="rId3"/>
          <a:srcRect t="7558" b="7812"/>
          <a:stretch/>
        </p:blipFill>
        <p:spPr>
          <a:xfrm>
            <a:off x="21265" y="21265"/>
            <a:ext cx="24386970" cy="13716000"/>
          </a:xfrm>
          <a:prstGeom prst="rect">
            <a:avLst/>
          </a:prstGeom>
        </p:spPr>
      </p:pic>
      <p:sp>
        <p:nvSpPr>
          <p:cNvPr id="89" name="Google Shape;89;p1" descr="Resultado de imagen para copropiedad inmobiliaria"/>
          <p:cNvSpPr/>
          <p:nvPr/>
        </p:nvSpPr>
        <p:spPr>
          <a:xfrm>
            <a:off x="11858565" y="6553934"/>
            <a:ext cx="608132" cy="6081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171"/>
              <a:buFont typeface="Arial"/>
              <a:buNone/>
            </a:pPr>
            <a:endParaRPr sz="7171" b="0" i="0" u="none" strike="noStrike" cap="none">
              <a:solidFill>
                <a:schemeClr val="dk1"/>
              </a:solidFill>
              <a:latin typeface="Calibri"/>
              <a:ea typeface="Calibri"/>
              <a:cs typeface="Calibri"/>
              <a:sym typeface="Calibri"/>
            </a:endParaRPr>
          </a:p>
        </p:txBody>
      </p:sp>
      <p:sp>
        <p:nvSpPr>
          <p:cNvPr id="90" name="Google Shape;90;p1" descr="Resultado de imagen para copropiedad inmobiliaria"/>
          <p:cNvSpPr/>
          <p:nvPr/>
        </p:nvSpPr>
        <p:spPr>
          <a:xfrm>
            <a:off x="11858565" y="6553934"/>
            <a:ext cx="608132" cy="6081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171"/>
              <a:buFont typeface="Arial"/>
              <a:buNone/>
            </a:pPr>
            <a:endParaRPr sz="7171" b="0" i="0" u="none" strike="noStrike" cap="none">
              <a:solidFill>
                <a:schemeClr val="dk1"/>
              </a:solidFill>
              <a:latin typeface="Calibri"/>
              <a:ea typeface="Calibri"/>
              <a:cs typeface="Calibri"/>
              <a:sym typeface="Calibri"/>
            </a:endParaRPr>
          </a:p>
        </p:txBody>
      </p:sp>
      <p:sp>
        <p:nvSpPr>
          <p:cNvPr id="91" name="Google Shape;91;p1" descr="Resultado de imagen para copropiedad inmobiliaria"/>
          <p:cNvSpPr/>
          <p:nvPr/>
        </p:nvSpPr>
        <p:spPr>
          <a:xfrm>
            <a:off x="11858565" y="6553934"/>
            <a:ext cx="608132" cy="6081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171"/>
              <a:buFont typeface="Arial"/>
              <a:buNone/>
            </a:pPr>
            <a:endParaRPr sz="7171" b="0" i="0" u="none" strike="noStrike" cap="none">
              <a:solidFill>
                <a:schemeClr val="dk1"/>
              </a:solidFill>
              <a:latin typeface="Calibri"/>
              <a:ea typeface="Calibri"/>
              <a:cs typeface="Calibri"/>
              <a:sym typeface="Calibri"/>
            </a:endParaRPr>
          </a:p>
        </p:txBody>
      </p:sp>
      <p:pic>
        <p:nvPicPr>
          <p:cNvPr id="92" name="Google Shape;92;p1"/>
          <p:cNvPicPr preferRelativeResize="0"/>
          <p:nvPr/>
        </p:nvPicPr>
        <p:blipFill rotWithShape="1">
          <a:blip r:embed="rId4" cstate="screen">
            <a:alphaModFix/>
            <a:extLst>
              <a:ext uri="{28A0092B-C50C-407E-A947-70E740481C1C}">
                <a14:useLocalDpi xmlns:a14="http://schemas.microsoft.com/office/drawing/2010/main"/>
              </a:ext>
            </a:extLst>
          </a:blip>
          <a:srcRect l="6479"/>
          <a:stretch/>
        </p:blipFill>
        <p:spPr>
          <a:xfrm>
            <a:off x="-28575" y="76200"/>
            <a:ext cx="24631650" cy="2402162"/>
          </a:xfrm>
          <a:prstGeom prst="rect">
            <a:avLst/>
          </a:prstGeom>
          <a:noFill/>
          <a:ln>
            <a:noFill/>
          </a:ln>
        </p:spPr>
      </p:pic>
      <p:pic>
        <p:nvPicPr>
          <p:cNvPr id="93" name="Google Shape;93;p1"/>
          <p:cNvPicPr preferRelativeResize="0"/>
          <p:nvPr/>
        </p:nvPicPr>
        <p:blipFill rotWithShape="1">
          <a:blip r:embed="rId5">
            <a:alphaModFix/>
          </a:blip>
          <a:srcRect/>
          <a:stretch/>
        </p:blipFill>
        <p:spPr>
          <a:xfrm>
            <a:off x="1" y="-5724"/>
            <a:ext cx="24356423" cy="126545"/>
          </a:xfrm>
          <a:prstGeom prst="rect">
            <a:avLst/>
          </a:prstGeom>
          <a:noFill/>
          <a:ln>
            <a:noFill/>
          </a:ln>
        </p:spPr>
      </p:pic>
      <p:sp>
        <p:nvSpPr>
          <p:cNvPr id="94" name="Google Shape;94;p1"/>
          <p:cNvSpPr txBox="1"/>
          <p:nvPr/>
        </p:nvSpPr>
        <p:spPr>
          <a:xfrm>
            <a:off x="-99101" y="922648"/>
            <a:ext cx="24225065" cy="1144288"/>
          </a:xfrm>
          <a:prstGeom prst="rect">
            <a:avLst/>
          </a:prstGeom>
          <a:noFill/>
          <a:ln>
            <a:noFill/>
          </a:ln>
        </p:spPr>
        <p:txBody>
          <a:bodyPr spcFirstLastPara="1" wrap="square" lIns="91425" tIns="45700" rIns="91425" bIns="45700" anchor="t" anchorCtr="0">
            <a:normAutofit/>
          </a:bodyPr>
          <a:lstStyle/>
          <a:p>
            <a:pPr marL="457200" marR="0" lvl="0" indent="-406400" algn="ctr" rtl="0">
              <a:lnSpc>
                <a:spcPct val="90000"/>
              </a:lnSpc>
              <a:spcBef>
                <a:spcPts val="1969"/>
              </a:spcBef>
              <a:spcAft>
                <a:spcPts val="0"/>
              </a:spcAft>
              <a:buClr>
                <a:schemeClr val="dk1"/>
              </a:buClr>
              <a:buSzPts val="2400"/>
              <a:buFont typeface="Arial"/>
              <a:buNone/>
            </a:pPr>
            <a:r>
              <a:rPr lang="es-ES" sz="5586" b="1" i="0" u="none" strike="noStrike" cap="none" dirty="0">
                <a:solidFill>
                  <a:schemeClr val="lt1"/>
                </a:solidFill>
                <a:latin typeface="Montserrat"/>
                <a:ea typeface="Montserrat"/>
                <a:cs typeface="Montserrat"/>
                <a:sym typeface="Montserrat"/>
              </a:rPr>
              <a:t>PROGRAMA DE INTEGRACIÓN SOCIAL Y TERRITORIAL</a:t>
            </a:r>
            <a:endParaRPr sz="1400" b="0" i="0" u="none" strike="noStrike" cap="none" dirty="0">
              <a:solidFill>
                <a:srgbClr val="000000"/>
              </a:solidFill>
              <a:latin typeface="Arial"/>
              <a:ea typeface="Arial"/>
              <a:cs typeface="Arial"/>
              <a:sym typeface="Arial"/>
            </a:endParaRPr>
          </a:p>
        </p:txBody>
      </p:sp>
      <p:grpSp>
        <p:nvGrpSpPr>
          <p:cNvPr id="95" name="Google Shape;95;p1"/>
          <p:cNvGrpSpPr/>
          <p:nvPr/>
        </p:nvGrpSpPr>
        <p:grpSpPr>
          <a:xfrm>
            <a:off x="25759" y="9624896"/>
            <a:ext cx="12081724" cy="1359338"/>
            <a:chOff x="1150842" y="9803382"/>
            <a:chExt cx="4874579" cy="1244485"/>
          </a:xfrm>
        </p:grpSpPr>
        <p:sp>
          <p:nvSpPr>
            <p:cNvPr id="96" name="Google Shape;96;p1"/>
            <p:cNvSpPr/>
            <p:nvPr/>
          </p:nvSpPr>
          <p:spPr>
            <a:xfrm>
              <a:off x="1150842" y="9803382"/>
              <a:ext cx="4189136" cy="1244485"/>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367"/>
                <a:buFont typeface="Arial"/>
                <a:buNone/>
              </a:pPr>
              <a:endParaRPr sz="13367" b="0" i="0" u="none" strike="noStrike" cap="none">
                <a:solidFill>
                  <a:schemeClr val="lt1"/>
                </a:solidFill>
                <a:latin typeface="Calibri"/>
                <a:ea typeface="Calibri"/>
                <a:cs typeface="Calibri"/>
                <a:sym typeface="Calibri"/>
              </a:endParaRPr>
            </a:p>
          </p:txBody>
        </p:sp>
        <p:sp>
          <p:nvSpPr>
            <p:cNvPr id="97" name="Google Shape;97;p1"/>
            <p:cNvSpPr txBox="1"/>
            <p:nvPr/>
          </p:nvSpPr>
          <p:spPr>
            <a:xfrm>
              <a:off x="1197307" y="9979101"/>
              <a:ext cx="4828114" cy="92981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7200"/>
                <a:buFont typeface="Arial"/>
                <a:buNone/>
              </a:pPr>
              <a:r>
                <a:rPr lang="es-ES" sz="6000" b="1" dirty="0">
                  <a:solidFill>
                    <a:schemeClr val="lt1"/>
                  </a:solidFill>
                  <a:latin typeface="Montserrat"/>
                  <a:ea typeface="Arial"/>
                  <a:cs typeface="Arial"/>
                  <a:sym typeface="Montserrat"/>
                </a:rPr>
                <a:t>Molinos del Abra</a:t>
              </a:r>
              <a:endParaRPr sz="1100" b="0" i="0" u="none" strike="noStrike" cap="none" dirty="0">
                <a:solidFill>
                  <a:srgbClr val="000000"/>
                </a:solidFill>
                <a:latin typeface="Arial"/>
                <a:ea typeface="Arial"/>
                <a:cs typeface="Arial"/>
                <a:sym typeface="Arial"/>
              </a:endParaRPr>
            </a:p>
          </p:txBody>
        </p:sp>
      </p:grpSp>
      <p:grpSp>
        <p:nvGrpSpPr>
          <p:cNvPr id="98" name="Google Shape;98;p1"/>
          <p:cNvGrpSpPr/>
          <p:nvPr/>
        </p:nvGrpSpPr>
        <p:grpSpPr>
          <a:xfrm>
            <a:off x="255981" y="11406712"/>
            <a:ext cx="7208586" cy="1230133"/>
            <a:chOff x="1150843" y="9794865"/>
            <a:chExt cx="4790907" cy="1230133"/>
          </a:xfrm>
        </p:grpSpPr>
        <p:sp>
          <p:nvSpPr>
            <p:cNvPr id="99" name="Google Shape;99;p1"/>
            <p:cNvSpPr/>
            <p:nvPr/>
          </p:nvSpPr>
          <p:spPr>
            <a:xfrm>
              <a:off x="1244502" y="9822574"/>
              <a:ext cx="4697248" cy="1178393"/>
            </a:xfrm>
            <a:prstGeom prst="rect">
              <a:avLst/>
            </a:prstGeom>
            <a:solidFill>
              <a:srgbClr val="1F497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367"/>
                <a:buFont typeface="Arial"/>
                <a:buNone/>
              </a:pPr>
              <a:endParaRPr sz="13367" b="0" i="0" u="none" strike="noStrike" cap="none">
                <a:solidFill>
                  <a:schemeClr val="lt1"/>
                </a:solidFill>
                <a:latin typeface="Calibri"/>
                <a:ea typeface="Calibri"/>
                <a:cs typeface="Calibri"/>
                <a:sym typeface="Calibri"/>
              </a:endParaRPr>
            </a:p>
          </p:txBody>
        </p:sp>
        <p:sp>
          <p:nvSpPr>
            <p:cNvPr id="100" name="Google Shape;100;p1"/>
            <p:cNvSpPr txBox="1"/>
            <p:nvPr/>
          </p:nvSpPr>
          <p:spPr>
            <a:xfrm>
              <a:off x="2288293" y="10021184"/>
              <a:ext cx="3399279"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s-ES" sz="4800" b="1" i="0" u="none" strike="noStrike" cap="none" dirty="0">
                  <a:solidFill>
                    <a:schemeClr val="lt1"/>
                  </a:solidFill>
                  <a:latin typeface="Montserrat"/>
                  <a:ea typeface="Arial"/>
                  <a:cs typeface="Arial"/>
                  <a:sym typeface="Montserrat"/>
                </a:rPr>
                <a:t>Requínoa</a:t>
              </a:r>
              <a:endParaRPr sz="1400" b="0" i="0" u="none" strike="noStrike" cap="none" dirty="0">
                <a:solidFill>
                  <a:srgbClr val="000000"/>
                </a:solidFill>
                <a:latin typeface="Arial"/>
                <a:ea typeface="Arial"/>
                <a:cs typeface="Arial"/>
                <a:sym typeface="Arial"/>
              </a:endParaRPr>
            </a:p>
          </p:txBody>
        </p:sp>
        <p:pic>
          <p:nvPicPr>
            <p:cNvPr id="101" name="Google Shape;101;p1" descr="Marcado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150843" y="9794865"/>
              <a:ext cx="1230133" cy="1230133"/>
            </a:xfrm>
            <a:prstGeom prst="rect">
              <a:avLst/>
            </a:prstGeom>
            <a:noFill/>
            <a:ln>
              <a:noFill/>
            </a:ln>
          </p:spPr>
        </p:pic>
      </p:grpSp>
      <p:pic>
        <p:nvPicPr>
          <p:cNvPr id="102" name="Google Shape;102;p1"/>
          <p:cNvPicPr preferRelativeResize="0"/>
          <p:nvPr/>
        </p:nvPicPr>
        <p:blipFill rotWithShape="1">
          <a:blip r:embed="rId7">
            <a:alphaModFix/>
          </a:blip>
          <a:srcRect/>
          <a:stretch/>
        </p:blipFill>
        <p:spPr>
          <a:xfrm rot="10800000" flipH="1">
            <a:off x="13492541" y="10426151"/>
            <a:ext cx="10894429" cy="3300586"/>
          </a:xfrm>
          <a:prstGeom prst="rect">
            <a:avLst/>
          </a:prstGeom>
          <a:noFill/>
          <a:ln>
            <a:noFill/>
          </a:ln>
        </p:spPr>
      </p:pic>
      <p:pic>
        <p:nvPicPr>
          <p:cNvPr id="103" name="Google Shape;103;p1"/>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8339904" y="12274079"/>
            <a:ext cx="2378766" cy="1365721"/>
          </a:xfrm>
          <a:prstGeom prst="rect">
            <a:avLst/>
          </a:prstGeom>
          <a:noFill/>
          <a:ln>
            <a:noFill/>
          </a:ln>
        </p:spPr>
      </p:pic>
      <p:pic>
        <p:nvPicPr>
          <p:cNvPr id="104" name="Google Shape;104;p1"/>
          <p:cNvPicPr preferRelativeResize="0"/>
          <p:nvPr/>
        </p:nvPicPr>
        <p:blipFill rotWithShape="1">
          <a:blip r:embed="rId5">
            <a:alphaModFix/>
          </a:blip>
          <a:srcRect/>
          <a:stretch/>
        </p:blipFill>
        <p:spPr>
          <a:xfrm>
            <a:off x="-1" y="13594527"/>
            <a:ext cx="24323675" cy="126377"/>
          </a:xfrm>
          <a:prstGeom prst="rect">
            <a:avLst/>
          </a:prstGeom>
          <a:noFill/>
          <a:ln>
            <a:noFill/>
          </a:ln>
        </p:spPr>
      </p:pic>
      <p:pic>
        <p:nvPicPr>
          <p:cNvPr id="3" name="Imagen 2">
            <a:extLst>
              <a:ext uri="{FF2B5EF4-FFF2-40B4-BE49-F238E27FC236}">
                <a16:creationId xmlns:a16="http://schemas.microsoft.com/office/drawing/2014/main" id="{8868DBB4-C2E5-9F9E-04A1-6A6B28C09864}"/>
              </a:ext>
            </a:extLst>
          </p:cNvPr>
          <p:cNvPicPr>
            <a:picLocks noChangeAspect="1"/>
          </p:cNvPicPr>
          <p:nvPr/>
        </p:nvPicPr>
        <p:blipFill>
          <a:blip r:embed="rId9"/>
          <a:stretch>
            <a:fillRect/>
          </a:stretch>
        </p:blipFill>
        <p:spPr>
          <a:xfrm>
            <a:off x="21805419" y="11779014"/>
            <a:ext cx="1905000" cy="1727200"/>
          </a:xfrm>
          <a:prstGeom prst="rect">
            <a:avLst/>
          </a:prstGeom>
        </p:spPr>
      </p:pic>
      <p:pic>
        <p:nvPicPr>
          <p:cNvPr id="5" name="Imagen 4">
            <a:extLst>
              <a:ext uri="{FF2B5EF4-FFF2-40B4-BE49-F238E27FC236}">
                <a16:creationId xmlns:a16="http://schemas.microsoft.com/office/drawing/2014/main" id="{E483C836-B7D1-4A5A-6146-54D3FBEC9364}"/>
              </a:ext>
            </a:extLst>
          </p:cNvPr>
          <p:cNvPicPr>
            <a:picLocks noChangeAspect="1"/>
          </p:cNvPicPr>
          <p:nvPr/>
        </p:nvPicPr>
        <p:blipFill>
          <a:blip r:embed="rId10"/>
          <a:stretch>
            <a:fillRect/>
          </a:stretch>
        </p:blipFill>
        <p:spPr>
          <a:xfrm>
            <a:off x="15135620" y="12531729"/>
            <a:ext cx="2527733" cy="788653"/>
          </a:xfrm>
          <a:prstGeom prst="rect">
            <a:avLst/>
          </a:prstGeom>
        </p:spPr>
      </p:pic>
    </p:spTree>
    <p:extLst>
      <p:ext uri="{BB962C8B-B14F-4D97-AF65-F5344CB8AC3E}">
        <p14:creationId xmlns:p14="http://schemas.microsoft.com/office/powerpoint/2010/main" val="3210496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F2D6958-04B1-5F4F-838A-19FEE513D26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487770"/>
            <a:ext cx="24323675" cy="3967232"/>
          </a:xfrm>
          <a:prstGeom prst="rect">
            <a:avLst/>
          </a:prstGeom>
        </p:spPr>
      </p:pic>
      <p:pic>
        <p:nvPicPr>
          <p:cNvPr id="6" name="Imagen 5">
            <a:extLst>
              <a:ext uri="{FF2B5EF4-FFF2-40B4-BE49-F238E27FC236}">
                <a16:creationId xmlns:a16="http://schemas.microsoft.com/office/drawing/2014/main" id="{258EB364-5594-0245-8C91-5BE59473F83F}"/>
              </a:ext>
            </a:extLst>
          </p:cNvPr>
          <p:cNvPicPr>
            <a:picLocks noChangeAspect="1"/>
          </p:cNvPicPr>
          <p:nvPr/>
        </p:nvPicPr>
        <p:blipFill>
          <a:blip r:embed="rId3"/>
          <a:stretch>
            <a:fillRect/>
          </a:stretch>
        </p:blipFill>
        <p:spPr>
          <a:xfrm>
            <a:off x="-1" y="16519"/>
            <a:ext cx="24323675" cy="126377"/>
          </a:xfrm>
          <a:prstGeom prst="rect">
            <a:avLst/>
          </a:prstGeom>
        </p:spPr>
      </p:pic>
      <p:sp>
        <p:nvSpPr>
          <p:cNvPr id="7" name="Subtítulo 2">
            <a:extLst>
              <a:ext uri="{FF2B5EF4-FFF2-40B4-BE49-F238E27FC236}">
                <a16:creationId xmlns:a16="http://schemas.microsoft.com/office/drawing/2014/main" id="{51DD68D7-CC02-7B49-9CB9-5E386FFB214B}"/>
              </a:ext>
            </a:extLst>
          </p:cNvPr>
          <p:cNvSpPr txBox="1">
            <a:spLocks/>
          </p:cNvSpPr>
          <p:nvPr/>
        </p:nvSpPr>
        <p:spPr>
          <a:xfrm>
            <a:off x="998595" y="1264036"/>
            <a:ext cx="15651991" cy="187157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CL" sz="5400" b="1" dirty="0">
                <a:solidFill>
                  <a:schemeClr val="bg1"/>
                </a:solidFill>
                <a:latin typeface="Montserrat" pitchFamily="2" charset="77"/>
              </a:rPr>
              <a:t>Convivencia Comunitaria en Mi Comuna</a:t>
            </a:r>
          </a:p>
        </p:txBody>
      </p:sp>
      <p:pic>
        <p:nvPicPr>
          <p:cNvPr id="8" name="Imagen 7">
            <a:extLst>
              <a:ext uri="{FF2B5EF4-FFF2-40B4-BE49-F238E27FC236}">
                <a16:creationId xmlns:a16="http://schemas.microsoft.com/office/drawing/2014/main" id="{51E0A2FB-097A-D843-9DF1-019F94A11D40}"/>
              </a:ext>
            </a:extLst>
          </p:cNvPr>
          <p:cNvPicPr>
            <a:picLocks noChangeAspect="1"/>
          </p:cNvPicPr>
          <p:nvPr/>
        </p:nvPicPr>
        <p:blipFill>
          <a:blip r:embed="rId3"/>
          <a:stretch>
            <a:fillRect/>
          </a:stretch>
        </p:blipFill>
        <p:spPr>
          <a:xfrm>
            <a:off x="-1" y="13594526"/>
            <a:ext cx="24323675" cy="126377"/>
          </a:xfrm>
          <a:prstGeom prst="rect">
            <a:avLst/>
          </a:prstGeom>
        </p:spPr>
      </p:pic>
      <p:sp>
        <p:nvSpPr>
          <p:cNvPr id="25" name="TextBox 336">
            <a:extLst>
              <a:ext uri="{FF2B5EF4-FFF2-40B4-BE49-F238E27FC236}">
                <a16:creationId xmlns:a16="http://schemas.microsoft.com/office/drawing/2014/main" id="{ABFB67FE-6FAC-F64C-84A4-FA23B0B20733}"/>
              </a:ext>
            </a:extLst>
          </p:cNvPr>
          <p:cNvSpPr txBox="1"/>
          <p:nvPr/>
        </p:nvSpPr>
        <p:spPr>
          <a:xfrm>
            <a:off x="198783" y="3313888"/>
            <a:ext cx="11034814" cy="10433625"/>
          </a:xfrm>
          <a:prstGeom prst="rect">
            <a:avLst/>
          </a:prstGeom>
          <a:noFill/>
        </p:spPr>
        <p:txBody>
          <a:bodyPr wrap="square" rtlCol="0" anchor="ctr" anchorCtr="0">
            <a:spAutoFit/>
          </a:bodyPr>
          <a:lstStyle/>
          <a:p>
            <a:pPr algn="ctr"/>
            <a:endParaRPr lang="es-ES" sz="3600" b="1" u="sng" dirty="0">
              <a:solidFill>
                <a:srgbClr val="2264AF"/>
              </a:solidFill>
            </a:endParaRPr>
          </a:p>
          <a:p>
            <a:pPr algn="ctr"/>
            <a:r>
              <a:rPr lang="es-ES" sz="3600" b="1" u="sng" dirty="0">
                <a:solidFill>
                  <a:srgbClr val="2264AF"/>
                </a:solidFill>
              </a:rPr>
              <a:t>DIRECCIÓN DESARROLLO COMUNITARIO (DIDECO)</a:t>
            </a:r>
          </a:p>
          <a:p>
            <a:endParaRPr lang="es-ES" sz="3600" dirty="0">
              <a:solidFill>
                <a:srgbClr val="2264AF"/>
              </a:solidFill>
            </a:endParaRPr>
          </a:p>
          <a:p>
            <a:pPr algn="just"/>
            <a:r>
              <a:rPr lang="es-ES" sz="3600" dirty="0">
                <a:solidFill>
                  <a:srgbClr val="2264AF"/>
                </a:solidFill>
              </a:rPr>
              <a:t>Tiene como objetivo central implementar y desarrollar un modelo de trabajo coordinado y en red que permite entregar a los usuarios una mejor atención, bajo el sentido de corresponsabilidad de la intervención social, se pretende mejorar la calidad de vida de los habitantes de la comuna, fomentando la autogestión y autonomía en el uso de los beneficios, programas y servicios que ofrece el municipio.</a:t>
            </a:r>
          </a:p>
          <a:p>
            <a:pPr algn="just"/>
            <a:endParaRPr lang="es-ES" sz="3600" dirty="0">
              <a:solidFill>
                <a:srgbClr val="2264AF"/>
              </a:solidFill>
            </a:endParaRPr>
          </a:p>
          <a:p>
            <a:pPr algn="just"/>
            <a:r>
              <a:rPr lang="es-ES" sz="3600" dirty="0">
                <a:solidFill>
                  <a:srgbClr val="2264AF"/>
                </a:solidFill>
              </a:rPr>
              <a:t>Cuenta con las unidades de:</a:t>
            </a:r>
          </a:p>
          <a:p>
            <a:pPr marL="571500" indent="-571500" algn="just">
              <a:buFontTx/>
              <a:buChar char="-"/>
            </a:pPr>
            <a:r>
              <a:rPr lang="es-ES" sz="3600" dirty="0">
                <a:solidFill>
                  <a:srgbClr val="2264AF"/>
                </a:solidFill>
              </a:rPr>
              <a:t>Departamento Social</a:t>
            </a:r>
          </a:p>
          <a:p>
            <a:pPr marL="571500" indent="-571500" algn="just">
              <a:buFontTx/>
              <a:buChar char="-"/>
            </a:pPr>
            <a:r>
              <a:rPr lang="es-ES" sz="3600" dirty="0">
                <a:solidFill>
                  <a:srgbClr val="2264AF"/>
                </a:solidFill>
              </a:rPr>
              <a:t>Departamento de Deportes y Recreación</a:t>
            </a:r>
          </a:p>
          <a:p>
            <a:pPr marL="571500" indent="-571500" algn="just">
              <a:buFontTx/>
              <a:buChar char="-"/>
            </a:pPr>
            <a:r>
              <a:rPr lang="es-ES" sz="3600" dirty="0">
                <a:solidFill>
                  <a:srgbClr val="2264AF"/>
                </a:solidFill>
              </a:rPr>
              <a:t>Departamento de Desarrollo Vecinal</a:t>
            </a:r>
          </a:p>
          <a:p>
            <a:pPr algn="just"/>
            <a:endParaRPr lang="es-ES" sz="6000" dirty="0">
              <a:solidFill>
                <a:srgbClr val="0070C0"/>
              </a:solidFill>
            </a:endParaRPr>
          </a:p>
          <a:p>
            <a:endParaRPr lang="es-CL" sz="3600" dirty="0">
              <a:solidFill>
                <a:srgbClr val="2264AF"/>
              </a:solidFill>
            </a:endParaRPr>
          </a:p>
        </p:txBody>
      </p:sp>
      <p:pic>
        <p:nvPicPr>
          <p:cNvPr id="13" name="Imagen 12">
            <a:extLst>
              <a:ext uri="{FF2B5EF4-FFF2-40B4-BE49-F238E27FC236}">
                <a16:creationId xmlns:a16="http://schemas.microsoft.com/office/drawing/2014/main" id="{B5587510-B5B4-514A-AA88-99A4385E1F36}"/>
              </a:ext>
            </a:extLst>
          </p:cNvPr>
          <p:cNvPicPr>
            <a:picLocks noChangeAspect="1"/>
          </p:cNvPicPr>
          <p:nvPr/>
        </p:nvPicPr>
        <p:blipFill>
          <a:blip r:embed="rId4"/>
          <a:stretch>
            <a:fillRect/>
          </a:stretch>
        </p:blipFill>
        <p:spPr>
          <a:xfrm>
            <a:off x="12082463" y="6341874"/>
            <a:ext cx="12242800" cy="6908800"/>
          </a:xfrm>
          <a:prstGeom prst="rect">
            <a:avLst/>
          </a:prstGeom>
        </p:spPr>
      </p:pic>
      <p:sp>
        <p:nvSpPr>
          <p:cNvPr id="10" name="CuadroTexto 9">
            <a:extLst>
              <a:ext uri="{FF2B5EF4-FFF2-40B4-BE49-F238E27FC236}">
                <a16:creationId xmlns:a16="http://schemas.microsoft.com/office/drawing/2014/main" id="{D6CF2A8D-D562-9EFF-370D-379330B58F1C}"/>
              </a:ext>
            </a:extLst>
          </p:cNvPr>
          <p:cNvSpPr txBox="1"/>
          <p:nvPr/>
        </p:nvSpPr>
        <p:spPr>
          <a:xfrm>
            <a:off x="13077121" y="3723438"/>
            <a:ext cx="8150021" cy="2308324"/>
          </a:xfrm>
          <a:prstGeom prst="rect">
            <a:avLst/>
          </a:prstGeom>
          <a:noFill/>
        </p:spPr>
        <p:txBody>
          <a:bodyPr wrap="square">
            <a:spAutoFit/>
          </a:bodyPr>
          <a:lstStyle/>
          <a:p>
            <a:r>
              <a:rPr lang="es-CL" sz="3600" b="1" dirty="0">
                <a:solidFill>
                  <a:schemeClr val="accent2"/>
                </a:solidFill>
              </a:rPr>
              <a:t>DIDECO.                                </a:t>
            </a:r>
          </a:p>
          <a:p>
            <a:r>
              <a:rPr lang="es-CL" sz="3600" b="1" dirty="0">
                <a:solidFill>
                  <a:schemeClr val="accent2"/>
                </a:solidFill>
              </a:rPr>
              <a:t> Encargada: </a:t>
            </a:r>
            <a:r>
              <a:rPr lang="es-CL" sz="3600" b="1" dirty="0" err="1">
                <a:solidFill>
                  <a:schemeClr val="accent2"/>
                </a:solidFill>
              </a:rPr>
              <a:t>Thannia</a:t>
            </a:r>
            <a:r>
              <a:rPr lang="es-CL" sz="3600" b="1" dirty="0">
                <a:solidFill>
                  <a:schemeClr val="accent2"/>
                </a:solidFill>
              </a:rPr>
              <a:t> Ulloa Sánchez	 Teléfono: 722976294 – Anexo  294</a:t>
            </a:r>
          </a:p>
          <a:p>
            <a:r>
              <a:rPr lang="es-CL" sz="3600" b="1" dirty="0">
                <a:solidFill>
                  <a:schemeClr val="accent2"/>
                </a:solidFill>
              </a:rPr>
              <a:t>Correo:  thannia.ulloa@requinoa.cl</a:t>
            </a:r>
          </a:p>
        </p:txBody>
      </p:sp>
    </p:spTree>
    <p:extLst>
      <p:ext uri="{BB962C8B-B14F-4D97-AF65-F5344CB8AC3E}">
        <p14:creationId xmlns:p14="http://schemas.microsoft.com/office/powerpoint/2010/main" val="42993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par>
                                <p:cTn id="16" presetID="2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A88AC-142E-DAFF-D315-EC237EA59171}"/>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0F6CD794-14F6-DB36-3A3D-C53EB011FEB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487770"/>
            <a:ext cx="24323675" cy="3967232"/>
          </a:xfrm>
          <a:prstGeom prst="rect">
            <a:avLst/>
          </a:prstGeom>
        </p:spPr>
      </p:pic>
      <p:pic>
        <p:nvPicPr>
          <p:cNvPr id="6" name="Imagen 5">
            <a:extLst>
              <a:ext uri="{FF2B5EF4-FFF2-40B4-BE49-F238E27FC236}">
                <a16:creationId xmlns:a16="http://schemas.microsoft.com/office/drawing/2014/main" id="{FD75E600-ACB5-F09D-DC0C-27A6C2970E93}"/>
              </a:ext>
            </a:extLst>
          </p:cNvPr>
          <p:cNvPicPr>
            <a:picLocks noChangeAspect="1"/>
          </p:cNvPicPr>
          <p:nvPr/>
        </p:nvPicPr>
        <p:blipFill>
          <a:blip r:embed="rId3"/>
          <a:stretch>
            <a:fillRect/>
          </a:stretch>
        </p:blipFill>
        <p:spPr>
          <a:xfrm>
            <a:off x="-1" y="16519"/>
            <a:ext cx="24323675" cy="126377"/>
          </a:xfrm>
          <a:prstGeom prst="rect">
            <a:avLst/>
          </a:prstGeom>
        </p:spPr>
      </p:pic>
      <p:sp>
        <p:nvSpPr>
          <p:cNvPr id="7" name="Subtítulo 2">
            <a:extLst>
              <a:ext uri="{FF2B5EF4-FFF2-40B4-BE49-F238E27FC236}">
                <a16:creationId xmlns:a16="http://schemas.microsoft.com/office/drawing/2014/main" id="{F15380DF-9470-0450-B53E-8225C2481845}"/>
              </a:ext>
            </a:extLst>
          </p:cNvPr>
          <p:cNvSpPr txBox="1">
            <a:spLocks/>
          </p:cNvSpPr>
          <p:nvPr/>
        </p:nvSpPr>
        <p:spPr>
          <a:xfrm>
            <a:off x="998595" y="1264036"/>
            <a:ext cx="15651991" cy="187157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CL" sz="5400" b="1" dirty="0">
                <a:solidFill>
                  <a:schemeClr val="bg1"/>
                </a:solidFill>
                <a:latin typeface="Montserrat" pitchFamily="2" charset="77"/>
              </a:rPr>
              <a:t>Convivencia Comunitaria en Mi Comuna</a:t>
            </a:r>
          </a:p>
        </p:txBody>
      </p:sp>
      <p:pic>
        <p:nvPicPr>
          <p:cNvPr id="8" name="Imagen 7">
            <a:extLst>
              <a:ext uri="{FF2B5EF4-FFF2-40B4-BE49-F238E27FC236}">
                <a16:creationId xmlns:a16="http://schemas.microsoft.com/office/drawing/2014/main" id="{FD2830E9-1CBF-DE2D-80A3-125729A40B86}"/>
              </a:ext>
            </a:extLst>
          </p:cNvPr>
          <p:cNvPicPr>
            <a:picLocks noChangeAspect="1"/>
          </p:cNvPicPr>
          <p:nvPr/>
        </p:nvPicPr>
        <p:blipFill>
          <a:blip r:embed="rId3"/>
          <a:stretch>
            <a:fillRect/>
          </a:stretch>
        </p:blipFill>
        <p:spPr>
          <a:xfrm>
            <a:off x="-1" y="13594526"/>
            <a:ext cx="24323675" cy="126377"/>
          </a:xfrm>
          <a:prstGeom prst="rect">
            <a:avLst/>
          </a:prstGeom>
        </p:spPr>
      </p:pic>
      <p:sp>
        <p:nvSpPr>
          <p:cNvPr id="25" name="TextBox 336">
            <a:extLst>
              <a:ext uri="{FF2B5EF4-FFF2-40B4-BE49-F238E27FC236}">
                <a16:creationId xmlns:a16="http://schemas.microsoft.com/office/drawing/2014/main" id="{ABCA82E5-DE4A-255B-D877-2B0E52EB3547}"/>
              </a:ext>
            </a:extLst>
          </p:cNvPr>
          <p:cNvSpPr txBox="1"/>
          <p:nvPr/>
        </p:nvSpPr>
        <p:spPr>
          <a:xfrm>
            <a:off x="198783" y="2848796"/>
            <a:ext cx="23127885" cy="12649617"/>
          </a:xfrm>
          <a:prstGeom prst="rect">
            <a:avLst/>
          </a:prstGeom>
          <a:noFill/>
        </p:spPr>
        <p:txBody>
          <a:bodyPr wrap="square" rtlCol="0" anchor="ctr" anchorCtr="0">
            <a:spAutoFit/>
          </a:bodyPr>
          <a:lstStyle/>
          <a:p>
            <a:endParaRPr lang="es-ES" sz="3600" dirty="0">
              <a:solidFill>
                <a:srgbClr val="2264AF"/>
              </a:solidFill>
            </a:endParaRPr>
          </a:p>
          <a:p>
            <a:pPr algn="just"/>
            <a:r>
              <a:rPr lang="es-ES" sz="3600" b="1" dirty="0">
                <a:solidFill>
                  <a:srgbClr val="2264AF"/>
                </a:solidFill>
              </a:rPr>
              <a:t>Para la resolución de conflictos vecinales en la comuna de Requínoa</a:t>
            </a:r>
            <a:r>
              <a:rPr lang="es-ES" sz="3600" dirty="0">
                <a:solidFill>
                  <a:srgbClr val="2264AF"/>
                </a:solidFill>
              </a:rPr>
              <a:t>, debes contactar a la Dirección de Seguridad Pública y Prevención Comunitaria de la Municipalidad de Requínoa, la cual trabaja en la prevención de la violencia y la resolución pacífica de conflictos comunitarios. Puedes contactar directamente a la dirección a través de los canales oficiales de la municipalidad para consultar sobre el procedimiento y los programas disponibles en la comuna. </a:t>
            </a:r>
          </a:p>
          <a:p>
            <a:pPr algn="just"/>
            <a:r>
              <a:rPr lang="es-ES" sz="3600" b="1" dirty="0">
                <a:solidFill>
                  <a:srgbClr val="2264AF"/>
                </a:solidFill>
              </a:rPr>
              <a:t>Pasos para contactar y solicitar ayuda</a:t>
            </a:r>
            <a:r>
              <a:rPr lang="es-ES" sz="3600" dirty="0">
                <a:solidFill>
                  <a:srgbClr val="2264AF"/>
                </a:solidFill>
              </a:rPr>
              <a:t>:</a:t>
            </a:r>
          </a:p>
          <a:p>
            <a:pPr algn="just"/>
            <a:r>
              <a:rPr lang="es-ES" sz="3600" dirty="0">
                <a:solidFill>
                  <a:srgbClr val="2264AF"/>
                </a:solidFill>
              </a:rPr>
              <a:t>Identificar la entidad municipal: Busca la Dirección de Seguridad Pública y Prevención Comunitaria o el departamento similar en la Municipalidad de Requínoa.</a:t>
            </a:r>
          </a:p>
          <a:p>
            <a:pPr algn="just"/>
            <a:r>
              <a:rPr lang="es-ES" sz="3600" dirty="0">
                <a:solidFill>
                  <a:srgbClr val="2264AF"/>
                </a:solidFill>
              </a:rPr>
              <a:t>Buscar los datos de contacto: En el sitio web oficial de la municipalidad, o en sus redes sociales, encontrarás la información para contactarlos, como números de teléfono, correos electrónicos o la dirección física.</a:t>
            </a:r>
          </a:p>
          <a:p>
            <a:pPr algn="just"/>
            <a:r>
              <a:rPr lang="es-ES" sz="3600" dirty="0">
                <a:solidFill>
                  <a:srgbClr val="2264AF"/>
                </a:solidFill>
              </a:rPr>
              <a:t>Solicitar información sobre mediación vecinal: Una vez contactado, explica tu situación y pregunta si cuentan con un programa de mediación vecinal o comunitaria para ayudarte a resolver el conflicto. </a:t>
            </a:r>
          </a:p>
          <a:p>
            <a:pPr algn="just"/>
            <a:r>
              <a:rPr lang="es-ES" sz="3600" dirty="0">
                <a:solidFill>
                  <a:srgbClr val="2264AF"/>
                </a:solidFill>
              </a:rPr>
              <a:t>¿</a:t>
            </a:r>
            <a:r>
              <a:rPr lang="es-ES" sz="3600" b="1" dirty="0">
                <a:solidFill>
                  <a:srgbClr val="2264AF"/>
                </a:solidFill>
              </a:rPr>
              <a:t>Cómo funciona la mediación vecinal?</a:t>
            </a:r>
          </a:p>
          <a:p>
            <a:pPr algn="just"/>
            <a:r>
              <a:rPr lang="es-ES" sz="3600" dirty="0">
                <a:solidFill>
                  <a:srgbClr val="2264AF"/>
                </a:solidFill>
              </a:rPr>
              <a:t>Prevención y resolución pacífica:</a:t>
            </a:r>
          </a:p>
          <a:p>
            <a:pPr algn="just"/>
            <a:r>
              <a:rPr lang="es-ES" sz="3600" dirty="0">
                <a:solidFill>
                  <a:srgbClr val="2264AF"/>
                </a:solidFill>
              </a:rPr>
              <a:t>El objetivo es prevenir la violencia a través de la resolución pacífica de conflictos, buscando soluciones que beneficien a todos los vecinos involucrados. </a:t>
            </a:r>
          </a:p>
          <a:p>
            <a:pPr algn="just"/>
            <a:r>
              <a:rPr lang="es-ES" sz="3600" b="1" dirty="0">
                <a:solidFill>
                  <a:srgbClr val="2264AF"/>
                </a:solidFill>
              </a:rPr>
              <a:t>Mediación comunitaria:</a:t>
            </a:r>
          </a:p>
          <a:p>
            <a:pPr algn="just"/>
            <a:r>
              <a:rPr lang="es-ES" sz="3600" dirty="0">
                <a:solidFill>
                  <a:srgbClr val="2264AF"/>
                </a:solidFill>
              </a:rPr>
              <a:t>Se puede implementar a través de programas o centros que fomenten la capacidad de la propia comunidad para resolver sus controversias. </a:t>
            </a:r>
          </a:p>
          <a:p>
            <a:pPr algn="just"/>
            <a:endParaRPr lang="es-ES" sz="3600" dirty="0">
              <a:solidFill>
                <a:srgbClr val="2264AF"/>
              </a:solidFill>
            </a:endParaRPr>
          </a:p>
          <a:p>
            <a:pPr algn="just"/>
            <a:endParaRPr lang="es-ES" sz="6000" dirty="0">
              <a:solidFill>
                <a:srgbClr val="0070C0"/>
              </a:solidFill>
            </a:endParaRPr>
          </a:p>
          <a:p>
            <a:endParaRPr lang="es-CL" sz="3600" dirty="0">
              <a:solidFill>
                <a:srgbClr val="2264AF"/>
              </a:solidFill>
            </a:endParaRPr>
          </a:p>
        </p:txBody>
      </p:sp>
      <p:pic>
        <p:nvPicPr>
          <p:cNvPr id="3" name="Imagen 2">
            <a:extLst>
              <a:ext uri="{FF2B5EF4-FFF2-40B4-BE49-F238E27FC236}">
                <a16:creationId xmlns:a16="http://schemas.microsoft.com/office/drawing/2014/main" id="{A672EE4A-D649-0103-C638-799584B0CF6D}"/>
              </a:ext>
            </a:extLst>
          </p:cNvPr>
          <p:cNvPicPr>
            <a:picLocks noChangeAspect="1"/>
          </p:cNvPicPr>
          <p:nvPr/>
        </p:nvPicPr>
        <p:blipFill>
          <a:blip r:embed="rId4"/>
          <a:stretch>
            <a:fillRect/>
          </a:stretch>
        </p:blipFill>
        <p:spPr>
          <a:xfrm>
            <a:off x="16201037" y="279067"/>
            <a:ext cx="6668431" cy="2248214"/>
          </a:xfrm>
          <a:prstGeom prst="rect">
            <a:avLst/>
          </a:prstGeom>
        </p:spPr>
      </p:pic>
    </p:spTree>
    <p:extLst>
      <p:ext uri="{BB962C8B-B14F-4D97-AF65-F5344CB8AC3E}">
        <p14:creationId xmlns:p14="http://schemas.microsoft.com/office/powerpoint/2010/main" val="119109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F2D6958-04B1-5F4F-838A-19FEE513D26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96384"/>
            <a:ext cx="24323675" cy="3967232"/>
          </a:xfrm>
          <a:prstGeom prst="rect">
            <a:avLst/>
          </a:prstGeom>
        </p:spPr>
      </p:pic>
      <p:pic>
        <p:nvPicPr>
          <p:cNvPr id="6" name="Imagen 5">
            <a:extLst>
              <a:ext uri="{FF2B5EF4-FFF2-40B4-BE49-F238E27FC236}">
                <a16:creationId xmlns:a16="http://schemas.microsoft.com/office/drawing/2014/main" id="{258EB364-5594-0245-8C91-5BE59473F83F}"/>
              </a:ext>
            </a:extLst>
          </p:cNvPr>
          <p:cNvPicPr>
            <a:picLocks noChangeAspect="1"/>
          </p:cNvPicPr>
          <p:nvPr/>
        </p:nvPicPr>
        <p:blipFill>
          <a:blip r:embed="rId3"/>
          <a:stretch>
            <a:fillRect/>
          </a:stretch>
        </p:blipFill>
        <p:spPr>
          <a:xfrm>
            <a:off x="-1" y="16519"/>
            <a:ext cx="24323675" cy="126377"/>
          </a:xfrm>
          <a:prstGeom prst="rect">
            <a:avLst/>
          </a:prstGeom>
        </p:spPr>
      </p:pic>
      <p:sp>
        <p:nvSpPr>
          <p:cNvPr id="7" name="Subtítulo 2">
            <a:extLst>
              <a:ext uri="{FF2B5EF4-FFF2-40B4-BE49-F238E27FC236}">
                <a16:creationId xmlns:a16="http://schemas.microsoft.com/office/drawing/2014/main" id="{51DD68D7-CC02-7B49-9CB9-5E386FFB214B}"/>
              </a:ext>
            </a:extLst>
          </p:cNvPr>
          <p:cNvSpPr txBox="1">
            <a:spLocks/>
          </p:cNvSpPr>
          <p:nvPr/>
        </p:nvSpPr>
        <p:spPr>
          <a:xfrm>
            <a:off x="1273690" y="1143158"/>
            <a:ext cx="13788559" cy="187157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CL" sz="5400" b="1" dirty="0">
                <a:solidFill>
                  <a:schemeClr val="bg1"/>
                </a:solidFill>
                <a:latin typeface="Montserrat" pitchFamily="2" charset="77"/>
              </a:rPr>
              <a:t>En conclusión…</a:t>
            </a:r>
          </a:p>
        </p:txBody>
      </p:sp>
      <p:pic>
        <p:nvPicPr>
          <p:cNvPr id="8" name="Imagen 7">
            <a:extLst>
              <a:ext uri="{FF2B5EF4-FFF2-40B4-BE49-F238E27FC236}">
                <a16:creationId xmlns:a16="http://schemas.microsoft.com/office/drawing/2014/main" id="{51E0A2FB-097A-D843-9DF1-019F94A11D40}"/>
              </a:ext>
            </a:extLst>
          </p:cNvPr>
          <p:cNvPicPr>
            <a:picLocks noChangeAspect="1"/>
          </p:cNvPicPr>
          <p:nvPr/>
        </p:nvPicPr>
        <p:blipFill>
          <a:blip r:embed="rId3"/>
          <a:stretch>
            <a:fillRect/>
          </a:stretch>
        </p:blipFill>
        <p:spPr>
          <a:xfrm>
            <a:off x="-1" y="13594526"/>
            <a:ext cx="24323675" cy="126377"/>
          </a:xfrm>
          <a:prstGeom prst="rect">
            <a:avLst/>
          </a:prstGeom>
        </p:spPr>
      </p:pic>
      <p:grpSp>
        <p:nvGrpSpPr>
          <p:cNvPr id="20" name="Grupo 19">
            <a:extLst>
              <a:ext uri="{FF2B5EF4-FFF2-40B4-BE49-F238E27FC236}">
                <a16:creationId xmlns:a16="http://schemas.microsoft.com/office/drawing/2014/main" id="{27F49ACA-F61A-AF40-9144-8D511FC3E743}"/>
              </a:ext>
            </a:extLst>
          </p:cNvPr>
          <p:cNvGrpSpPr/>
          <p:nvPr/>
        </p:nvGrpSpPr>
        <p:grpSpPr>
          <a:xfrm>
            <a:off x="12733879" y="4443111"/>
            <a:ext cx="9793612" cy="1754326"/>
            <a:chOff x="12733879" y="4443111"/>
            <a:chExt cx="9793612" cy="1754326"/>
          </a:xfrm>
        </p:grpSpPr>
        <p:sp>
          <p:nvSpPr>
            <p:cNvPr id="56" name="TextBox 336">
              <a:extLst>
                <a:ext uri="{FF2B5EF4-FFF2-40B4-BE49-F238E27FC236}">
                  <a16:creationId xmlns:a16="http://schemas.microsoft.com/office/drawing/2014/main" id="{3144BEC6-76AC-8742-AC07-C450EF22AA5E}"/>
                </a:ext>
              </a:extLst>
            </p:cNvPr>
            <p:cNvSpPr txBox="1"/>
            <p:nvPr/>
          </p:nvSpPr>
          <p:spPr>
            <a:xfrm>
              <a:off x="15066473" y="4443111"/>
              <a:ext cx="7461018" cy="1754326"/>
            </a:xfrm>
            <a:prstGeom prst="rect">
              <a:avLst/>
            </a:prstGeom>
            <a:noFill/>
          </p:spPr>
          <p:txBody>
            <a:bodyPr wrap="square" rtlCol="0" anchor="ctr" anchorCtr="0">
              <a:spAutoFit/>
            </a:bodyPr>
            <a:lstStyle/>
            <a:p>
              <a:r>
                <a:rPr lang="es-CL" sz="3600" dirty="0">
                  <a:solidFill>
                    <a:srgbClr val="ED7D31"/>
                  </a:solidFill>
                </a:rPr>
                <a:t>Invitación a Participar activamente en asamblea y soluciones de propuestas, su voz y voto son </a:t>
              </a:r>
              <a:r>
                <a:rPr lang="es-CL" sz="3600" dirty="0" err="1">
                  <a:solidFill>
                    <a:srgbClr val="ED7D31"/>
                  </a:solidFill>
                </a:rPr>
                <a:t>esecenciales</a:t>
              </a:r>
              <a:r>
                <a:rPr lang="es-CL" sz="3600" dirty="0">
                  <a:solidFill>
                    <a:srgbClr val="ED7D31"/>
                  </a:solidFill>
                </a:rPr>
                <a:t>.</a:t>
              </a:r>
            </a:p>
          </p:txBody>
        </p:sp>
        <p:grpSp>
          <p:nvGrpSpPr>
            <p:cNvPr id="57" name="กลุ่ม 330">
              <a:extLst>
                <a:ext uri="{FF2B5EF4-FFF2-40B4-BE49-F238E27FC236}">
                  <a16:creationId xmlns:a16="http://schemas.microsoft.com/office/drawing/2014/main" id="{BDC275C2-297D-EF40-A529-2C0D00C1022E}"/>
                </a:ext>
              </a:extLst>
            </p:cNvPr>
            <p:cNvGrpSpPr/>
            <p:nvPr/>
          </p:nvGrpSpPr>
          <p:grpSpPr>
            <a:xfrm>
              <a:off x="12733879" y="4525522"/>
              <a:ext cx="1617663" cy="1528762"/>
              <a:chOff x="11677350" y="2912536"/>
              <a:chExt cx="1617663" cy="1528762"/>
            </a:xfrm>
          </p:grpSpPr>
          <p:grpSp>
            <p:nvGrpSpPr>
              <p:cNvPr id="58" name="กลุ่ม 331">
                <a:extLst>
                  <a:ext uri="{FF2B5EF4-FFF2-40B4-BE49-F238E27FC236}">
                    <a16:creationId xmlns:a16="http://schemas.microsoft.com/office/drawing/2014/main" id="{4E43479D-9967-684A-89AE-E914BEA13B2F}"/>
                  </a:ext>
                </a:extLst>
              </p:cNvPr>
              <p:cNvGrpSpPr/>
              <p:nvPr/>
            </p:nvGrpSpPr>
            <p:grpSpPr>
              <a:xfrm rot="3983525">
                <a:off x="11721801" y="2868085"/>
                <a:ext cx="1528762" cy="1617663"/>
                <a:chOff x="12827494" y="2271359"/>
                <a:chExt cx="1528762" cy="1617663"/>
              </a:xfrm>
            </p:grpSpPr>
            <p:sp>
              <p:nvSpPr>
                <p:cNvPr id="60" name="Freeform 29">
                  <a:extLst>
                    <a:ext uri="{FF2B5EF4-FFF2-40B4-BE49-F238E27FC236}">
                      <a16:creationId xmlns:a16="http://schemas.microsoft.com/office/drawing/2014/main" id="{4C0F87A0-2136-D149-A603-BAB3EB8B5645}"/>
                    </a:ext>
                  </a:extLst>
                </p:cNvPr>
                <p:cNvSpPr>
                  <a:spLocks/>
                </p:cNvSpPr>
                <p:nvPr/>
              </p:nvSpPr>
              <p:spPr bwMode="auto">
                <a:xfrm>
                  <a:off x="12827494" y="2271359"/>
                  <a:ext cx="1528762" cy="1617663"/>
                </a:xfrm>
                <a:custGeom>
                  <a:avLst/>
                  <a:gdLst>
                    <a:gd name="T0" fmla="*/ 58 w 86"/>
                    <a:gd name="T1" fmla="*/ 8 h 91"/>
                    <a:gd name="T2" fmla="*/ 8 w 86"/>
                    <a:gd name="T3" fmla="*/ 28 h 91"/>
                    <a:gd name="T4" fmla="*/ 29 w 86"/>
                    <a:gd name="T5" fmla="*/ 77 h 91"/>
                    <a:gd name="T6" fmla="*/ 63 w 86"/>
                    <a:gd name="T7" fmla="*/ 91 h 91"/>
                    <a:gd name="T8" fmla="*/ 78 w 86"/>
                    <a:gd name="T9" fmla="*/ 57 h 91"/>
                    <a:gd name="T10" fmla="*/ 58 w 86"/>
                    <a:gd name="T11" fmla="*/ 8 h 91"/>
                  </a:gdLst>
                  <a:ahLst/>
                  <a:cxnLst>
                    <a:cxn ang="0">
                      <a:pos x="T0" y="T1"/>
                    </a:cxn>
                    <a:cxn ang="0">
                      <a:pos x="T2" y="T3"/>
                    </a:cxn>
                    <a:cxn ang="0">
                      <a:pos x="T4" y="T5"/>
                    </a:cxn>
                    <a:cxn ang="0">
                      <a:pos x="T6" y="T7"/>
                    </a:cxn>
                    <a:cxn ang="0">
                      <a:pos x="T8" y="T9"/>
                    </a:cxn>
                    <a:cxn ang="0">
                      <a:pos x="T10" y="T11"/>
                    </a:cxn>
                  </a:cxnLst>
                  <a:rect l="0" t="0" r="r" b="b"/>
                  <a:pathLst>
                    <a:path w="86" h="91">
                      <a:moveTo>
                        <a:pt x="58" y="8"/>
                      </a:moveTo>
                      <a:cubicBezTo>
                        <a:pt x="38" y="0"/>
                        <a:pt x="16" y="9"/>
                        <a:pt x="8" y="28"/>
                      </a:cubicBezTo>
                      <a:cubicBezTo>
                        <a:pt x="0" y="47"/>
                        <a:pt x="10" y="69"/>
                        <a:pt x="29" y="77"/>
                      </a:cubicBezTo>
                      <a:cubicBezTo>
                        <a:pt x="63" y="91"/>
                        <a:pt x="63" y="91"/>
                        <a:pt x="63" y="91"/>
                      </a:cubicBezTo>
                      <a:cubicBezTo>
                        <a:pt x="78" y="57"/>
                        <a:pt x="78" y="57"/>
                        <a:pt x="78" y="57"/>
                      </a:cubicBezTo>
                      <a:cubicBezTo>
                        <a:pt x="86" y="37"/>
                        <a:pt x="77" y="15"/>
                        <a:pt x="58" y="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h-TH" dirty="0"/>
                </a:p>
              </p:txBody>
            </p:sp>
            <p:sp>
              <p:nvSpPr>
                <p:cNvPr id="61" name="Freeform 30">
                  <a:extLst>
                    <a:ext uri="{FF2B5EF4-FFF2-40B4-BE49-F238E27FC236}">
                      <a16:creationId xmlns:a16="http://schemas.microsoft.com/office/drawing/2014/main" id="{84041B45-61B0-4B47-8C4E-1A83E45BDB88}"/>
                    </a:ext>
                  </a:extLst>
                </p:cNvPr>
                <p:cNvSpPr>
                  <a:spLocks/>
                </p:cNvSpPr>
                <p:nvPr/>
              </p:nvSpPr>
              <p:spPr bwMode="auto">
                <a:xfrm>
                  <a:off x="13059269" y="2501547"/>
                  <a:ext cx="1066800" cy="1049338"/>
                </a:xfrm>
                <a:custGeom>
                  <a:avLst/>
                  <a:gdLst>
                    <a:gd name="T0" fmla="*/ 54 w 60"/>
                    <a:gd name="T1" fmla="*/ 39 h 59"/>
                    <a:gd name="T2" fmla="*/ 20 w 60"/>
                    <a:gd name="T3" fmla="*/ 53 h 59"/>
                    <a:gd name="T4" fmla="*/ 6 w 60"/>
                    <a:gd name="T5" fmla="*/ 19 h 59"/>
                    <a:gd name="T6" fmla="*/ 40 w 60"/>
                    <a:gd name="T7" fmla="*/ 5 h 59"/>
                    <a:gd name="T8" fmla="*/ 54 w 60"/>
                    <a:gd name="T9" fmla="*/ 39 h 59"/>
                  </a:gdLst>
                  <a:ahLst/>
                  <a:cxnLst>
                    <a:cxn ang="0">
                      <a:pos x="T0" y="T1"/>
                    </a:cxn>
                    <a:cxn ang="0">
                      <a:pos x="T2" y="T3"/>
                    </a:cxn>
                    <a:cxn ang="0">
                      <a:pos x="T4" y="T5"/>
                    </a:cxn>
                    <a:cxn ang="0">
                      <a:pos x="T6" y="T7"/>
                    </a:cxn>
                    <a:cxn ang="0">
                      <a:pos x="T8" y="T9"/>
                    </a:cxn>
                  </a:cxnLst>
                  <a:rect l="0" t="0" r="r" b="b"/>
                  <a:pathLst>
                    <a:path w="60" h="59">
                      <a:moveTo>
                        <a:pt x="54" y="39"/>
                      </a:moveTo>
                      <a:cubicBezTo>
                        <a:pt x="49" y="53"/>
                        <a:pt x="33" y="59"/>
                        <a:pt x="20" y="53"/>
                      </a:cubicBezTo>
                      <a:cubicBezTo>
                        <a:pt x="7" y="48"/>
                        <a:pt x="0" y="33"/>
                        <a:pt x="6" y="19"/>
                      </a:cubicBezTo>
                      <a:cubicBezTo>
                        <a:pt x="12" y="6"/>
                        <a:pt x="27" y="0"/>
                        <a:pt x="40" y="5"/>
                      </a:cubicBezTo>
                      <a:cubicBezTo>
                        <a:pt x="53" y="11"/>
                        <a:pt x="60" y="26"/>
                        <a:pt x="54" y="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sp>
            <p:nvSpPr>
              <p:cNvPr id="59" name="TextBox 332">
                <a:extLst>
                  <a:ext uri="{FF2B5EF4-FFF2-40B4-BE49-F238E27FC236}">
                    <a16:creationId xmlns:a16="http://schemas.microsoft.com/office/drawing/2014/main" id="{9A099A9A-6A7C-4B4D-BCCF-7BD7E71BD413}"/>
                  </a:ext>
                </a:extLst>
              </p:cNvPr>
              <p:cNvSpPr txBox="1"/>
              <p:nvPr/>
            </p:nvSpPr>
            <p:spPr>
              <a:xfrm>
                <a:off x="12052260" y="3339290"/>
                <a:ext cx="967393" cy="584775"/>
              </a:xfrm>
              <a:prstGeom prst="rect">
                <a:avLst/>
              </a:prstGeom>
              <a:noFill/>
            </p:spPr>
            <p:txBody>
              <a:bodyPr wrap="square" rtlCol="0" anchor="ctr" anchorCtr="0">
                <a:spAutoFit/>
              </a:bodyPr>
              <a:lstStyle/>
              <a:p>
                <a:pPr algn="ctr"/>
                <a:r>
                  <a:rPr lang="en-US" sz="3200" b="1" dirty="0">
                    <a:solidFill>
                      <a:schemeClr val="accent2"/>
                    </a:solidFill>
                    <a:latin typeface="Lato Black" charset="0"/>
                    <a:ea typeface="Lato Black" charset="0"/>
                    <a:cs typeface="Lato Black" charset="0"/>
                  </a:rPr>
                  <a:t>5</a:t>
                </a:r>
                <a:endParaRPr lang="en-US" sz="2400" b="1" dirty="0">
                  <a:solidFill>
                    <a:schemeClr val="accent2"/>
                  </a:solidFill>
                  <a:latin typeface="Lato Black" charset="0"/>
                  <a:ea typeface="Lato Black" charset="0"/>
                  <a:cs typeface="Lato Black" charset="0"/>
                </a:endParaRPr>
              </a:p>
            </p:txBody>
          </p:sp>
        </p:grpSp>
      </p:grpSp>
      <p:grpSp>
        <p:nvGrpSpPr>
          <p:cNvPr id="11" name="Grupo 10">
            <a:extLst>
              <a:ext uri="{FF2B5EF4-FFF2-40B4-BE49-F238E27FC236}">
                <a16:creationId xmlns:a16="http://schemas.microsoft.com/office/drawing/2014/main" id="{992DCAD7-7D4A-214D-9697-4E3AA11A8764}"/>
              </a:ext>
            </a:extLst>
          </p:cNvPr>
          <p:cNvGrpSpPr/>
          <p:nvPr/>
        </p:nvGrpSpPr>
        <p:grpSpPr>
          <a:xfrm>
            <a:off x="982753" y="6542548"/>
            <a:ext cx="10104508" cy="1761143"/>
            <a:chOff x="982753" y="6542548"/>
            <a:chExt cx="10104508" cy="1761143"/>
          </a:xfrm>
        </p:grpSpPr>
        <p:grpSp>
          <p:nvGrpSpPr>
            <p:cNvPr id="65" name="กลุ่ม 330">
              <a:extLst>
                <a:ext uri="{FF2B5EF4-FFF2-40B4-BE49-F238E27FC236}">
                  <a16:creationId xmlns:a16="http://schemas.microsoft.com/office/drawing/2014/main" id="{1D165C92-DE3C-B149-B410-E14227892624}"/>
                </a:ext>
              </a:extLst>
            </p:cNvPr>
            <p:cNvGrpSpPr/>
            <p:nvPr/>
          </p:nvGrpSpPr>
          <p:grpSpPr>
            <a:xfrm>
              <a:off x="982753" y="6774929"/>
              <a:ext cx="1617663" cy="1528762"/>
              <a:chOff x="11677350" y="2912536"/>
              <a:chExt cx="1617663" cy="1528762"/>
            </a:xfrm>
          </p:grpSpPr>
          <p:grpSp>
            <p:nvGrpSpPr>
              <p:cNvPr id="66" name="กลุ่ม 331">
                <a:extLst>
                  <a:ext uri="{FF2B5EF4-FFF2-40B4-BE49-F238E27FC236}">
                    <a16:creationId xmlns:a16="http://schemas.microsoft.com/office/drawing/2014/main" id="{4ACF51A4-AC67-F843-88E6-AA657DECD5A2}"/>
                  </a:ext>
                </a:extLst>
              </p:cNvPr>
              <p:cNvGrpSpPr/>
              <p:nvPr/>
            </p:nvGrpSpPr>
            <p:grpSpPr>
              <a:xfrm rot="3983525">
                <a:off x="11721801" y="2868085"/>
                <a:ext cx="1528762" cy="1617663"/>
                <a:chOff x="12827494" y="2271359"/>
                <a:chExt cx="1528762" cy="1617663"/>
              </a:xfrm>
            </p:grpSpPr>
            <p:sp>
              <p:nvSpPr>
                <p:cNvPr id="68" name="Freeform 29">
                  <a:extLst>
                    <a:ext uri="{FF2B5EF4-FFF2-40B4-BE49-F238E27FC236}">
                      <a16:creationId xmlns:a16="http://schemas.microsoft.com/office/drawing/2014/main" id="{2FC5036F-6E73-9448-B43A-D1F28498AEB4}"/>
                    </a:ext>
                  </a:extLst>
                </p:cNvPr>
                <p:cNvSpPr>
                  <a:spLocks/>
                </p:cNvSpPr>
                <p:nvPr/>
              </p:nvSpPr>
              <p:spPr bwMode="auto">
                <a:xfrm>
                  <a:off x="12827494" y="2271359"/>
                  <a:ext cx="1528762" cy="1617663"/>
                </a:xfrm>
                <a:custGeom>
                  <a:avLst/>
                  <a:gdLst>
                    <a:gd name="T0" fmla="*/ 58 w 86"/>
                    <a:gd name="T1" fmla="*/ 8 h 91"/>
                    <a:gd name="T2" fmla="*/ 8 w 86"/>
                    <a:gd name="T3" fmla="*/ 28 h 91"/>
                    <a:gd name="T4" fmla="*/ 29 w 86"/>
                    <a:gd name="T5" fmla="*/ 77 h 91"/>
                    <a:gd name="T6" fmla="*/ 63 w 86"/>
                    <a:gd name="T7" fmla="*/ 91 h 91"/>
                    <a:gd name="T8" fmla="*/ 78 w 86"/>
                    <a:gd name="T9" fmla="*/ 57 h 91"/>
                    <a:gd name="T10" fmla="*/ 58 w 86"/>
                    <a:gd name="T11" fmla="*/ 8 h 91"/>
                  </a:gdLst>
                  <a:ahLst/>
                  <a:cxnLst>
                    <a:cxn ang="0">
                      <a:pos x="T0" y="T1"/>
                    </a:cxn>
                    <a:cxn ang="0">
                      <a:pos x="T2" y="T3"/>
                    </a:cxn>
                    <a:cxn ang="0">
                      <a:pos x="T4" y="T5"/>
                    </a:cxn>
                    <a:cxn ang="0">
                      <a:pos x="T6" y="T7"/>
                    </a:cxn>
                    <a:cxn ang="0">
                      <a:pos x="T8" y="T9"/>
                    </a:cxn>
                    <a:cxn ang="0">
                      <a:pos x="T10" y="T11"/>
                    </a:cxn>
                  </a:cxnLst>
                  <a:rect l="0" t="0" r="r" b="b"/>
                  <a:pathLst>
                    <a:path w="86" h="91">
                      <a:moveTo>
                        <a:pt x="58" y="8"/>
                      </a:moveTo>
                      <a:cubicBezTo>
                        <a:pt x="38" y="0"/>
                        <a:pt x="16" y="9"/>
                        <a:pt x="8" y="28"/>
                      </a:cubicBezTo>
                      <a:cubicBezTo>
                        <a:pt x="0" y="47"/>
                        <a:pt x="10" y="69"/>
                        <a:pt x="29" y="77"/>
                      </a:cubicBezTo>
                      <a:cubicBezTo>
                        <a:pt x="63" y="91"/>
                        <a:pt x="63" y="91"/>
                        <a:pt x="63" y="91"/>
                      </a:cubicBezTo>
                      <a:cubicBezTo>
                        <a:pt x="78" y="57"/>
                        <a:pt x="78" y="57"/>
                        <a:pt x="78" y="57"/>
                      </a:cubicBezTo>
                      <a:cubicBezTo>
                        <a:pt x="86" y="37"/>
                        <a:pt x="77" y="15"/>
                        <a:pt x="58" y="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th-TH" dirty="0"/>
                </a:p>
              </p:txBody>
            </p:sp>
            <p:sp>
              <p:nvSpPr>
                <p:cNvPr id="69" name="Freeform 30">
                  <a:extLst>
                    <a:ext uri="{FF2B5EF4-FFF2-40B4-BE49-F238E27FC236}">
                      <a16:creationId xmlns:a16="http://schemas.microsoft.com/office/drawing/2014/main" id="{620365CD-BD55-A34D-8ED6-7EEBFCB729E6}"/>
                    </a:ext>
                  </a:extLst>
                </p:cNvPr>
                <p:cNvSpPr>
                  <a:spLocks/>
                </p:cNvSpPr>
                <p:nvPr/>
              </p:nvSpPr>
              <p:spPr bwMode="auto">
                <a:xfrm>
                  <a:off x="13059269" y="2501547"/>
                  <a:ext cx="1066800" cy="1049338"/>
                </a:xfrm>
                <a:custGeom>
                  <a:avLst/>
                  <a:gdLst>
                    <a:gd name="T0" fmla="*/ 54 w 60"/>
                    <a:gd name="T1" fmla="*/ 39 h 59"/>
                    <a:gd name="T2" fmla="*/ 20 w 60"/>
                    <a:gd name="T3" fmla="*/ 53 h 59"/>
                    <a:gd name="T4" fmla="*/ 6 w 60"/>
                    <a:gd name="T5" fmla="*/ 19 h 59"/>
                    <a:gd name="T6" fmla="*/ 40 w 60"/>
                    <a:gd name="T7" fmla="*/ 5 h 59"/>
                    <a:gd name="T8" fmla="*/ 54 w 60"/>
                    <a:gd name="T9" fmla="*/ 39 h 59"/>
                  </a:gdLst>
                  <a:ahLst/>
                  <a:cxnLst>
                    <a:cxn ang="0">
                      <a:pos x="T0" y="T1"/>
                    </a:cxn>
                    <a:cxn ang="0">
                      <a:pos x="T2" y="T3"/>
                    </a:cxn>
                    <a:cxn ang="0">
                      <a:pos x="T4" y="T5"/>
                    </a:cxn>
                    <a:cxn ang="0">
                      <a:pos x="T6" y="T7"/>
                    </a:cxn>
                    <a:cxn ang="0">
                      <a:pos x="T8" y="T9"/>
                    </a:cxn>
                  </a:cxnLst>
                  <a:rect l="0" t="0" r="r" b="b"/>
                  <a:pathLst>
                    <a:path w="60" h="59">
                      <a:moveTo>
                        <a:pt x="54" y="39"/>
                      </a:moveTo>
                      <a:cubicBezTo>
                        <a:pt x="49" y="53"/>
                        <a:pt x="33" y="59"/>
                        <a:pt x="20" y="53"/>
                      </a:cubicBezTo>
                      <a:cubicBezTo>
                        <a:pt x="7" y="48"/>
                        <a:pt x="0" y="33"/>
                        <a:pt x="6" y="19"/>
                      </a:cubicBezTo>
                      <a:cubicBezTo>
                        <a:pt x="12" y="6"/>
                        <a:pt x="27" y="0"/>
                        <a:pt x="40" y="5"/>
                      </a:cubicBezTo>
                      <a:cubicBezTo>
                        <a:pt x="53" y="11"/>
                        <a:pt x="60" y="26"/>
                        <a:pt x="54" y="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sp>
            <p:nvSpPr>
              <p:cNvPr id="67" name="TextBox 332">
                <a:extLst>
                  <a:ext uri="{FF2B5EF4-FFF2-40B4-BE49-F238E27FC236}">
                    <a16:creationId xmlns:a16="http://schemas.microsoft.com/office/drawing/2014/main" id="{B7D1B3ED-75FC-C947-9D40-D751C7532860}"/>
                  </a:ext>
                </a:extLst>
              </p:cNvPr>
              <p:cNvSpPr txBox="1"/>
              <p:nvPr/>
            </p:nvSpPr>
            <p:spPr>
              <a:xfrm>
                <a:off x="12052260" y="3339290"/>
                <a:ext cx="967393" cy="584775"/>
              </a:xfrm>
              <a:prstGeom prst="rect">
                <a:avLst/>
              </a:prstGeom>
              <a:noFill/>
            </p:spPr>
            <p:txBody>
              <a:bodyPr wrap="square" rtlCol="0" anchor="ctr" anchorCtr="0">
                <a:spAutoFit/>
              </a:bodyPr>
              <a:lstStyle/>
              <a:p>
                <a:pPr algn="ctr"/>
                <a:r>
                  <a:rPr lang="en-US" sz="3200" b="1" dirty="0">
                    <a:solidFill>
                      <a:schemeClr val="accent1"/>
                    </a:solidFill>
                    <a:latin typeface="Lato Black" charset="0"/>
                    <a:ea typeface="Lato Black" charset="0"/>
                    <a:cs typeface="Lato Black" charset="0"/>
                  </a:rPr>
                  <a:t>2</a:t>
                </a:r>
                <a:endParaRPr lang="en-US" sz="2400" b="1" dirty="0">
                  <a:solidFill>
                    <a:schemeClr val="accent1"/>
                  </a:solidFill>
                  <a:latin typeface="Lato Black" charset="0"/>
                  <a:ea typeface="Lato Black" charset="0"/>
                  <a:cs typeface="Lato Black" charset="0"/>
                </a:endParaRPr>
              </a:p>
            </p:txBody>
          </p:sp>
        </p:grpSp>
        <p:sp>
          <p:nvSpPr>
            <p:cNvPr id="72" name="TextBox 336">
              <a:extLst>
                <a:ext uri="{FF2B5EF4-FFF2-40B4-BE49-F238E27FC236}">
                  <a16:creationId xmlns:a16="http://schemas.microsoft.com/office/drawing/2014/main" id="{BB30B949-E83D-EE4F-B875-31562ACBC179}"/>
                </a:ext>
              </a:extLst>
            </p:cNvPr>
            <p:cNvSpPr txBox="1"/>
            <p:nvPr/>
          </p:nvSpPr>
          <p:spPr>
            <a:xfrm>
              <a:off x="2938390" y="6542548"/>
              <a:ext cx="8148871" cy="1754326"/>
            </a:xfrm>
            <a:prstGeom prst="rect">
              <a:avLst/>
            </a:prstGeom>
            <a:noFill/>
          </p:spPr>
          <p:txBody>
            <a:bodyPr wrap="square" rtlCol="0" anchor="ctr" anchorCtr="0">
              <a:spAutoFit/>
            </a:bodyPr>
            <a:lstStyle/>
            <a:p>
              <a:pPr algn="just"/>
              <a:r>
                <a:rPr lang="es-CL" sz="3600" b="1" dirty="0">
                  <a:solidFill>
                    <a:srgbClr val="0070C0"/>
                  </a:solidFill>
                  <a:latin typeface="Lato" panose="020F0502020204030203" pitchFamily="34" charset="77"/>
                </a:rPr>
                <a:t>Exige ante todo respeto a las normas y reglas que rigen a la comunidad, conlleva mucha paciencia y tolerancia.</a:t>
              </a:r>
            </a:p>
          </p:txBody>
        </p:sp>
      </p:grpSp>
      <p:grpSp>
        <p:nvGrpSpPr>
          <p:cNvPr id="17" name="Grupo 16">
            <a:extLst>
              <a:ext uri="{FF2B5EF4-FFF2-40B4-BE49-F238E27FC236}">
                <a16:creationId xmlns:a16="http://schemas.microsoft.com/office/drawing/2014/main" id="{6E39ECDB-722B-F94D-AB64-8E60586F8F4C}"/>
              </a:ext>
            </a:extLst>
          </p:cNvPr>
          <p:cNvGrpSpPr/>
          <p:nvPr/>
        </p:nvGrpSpPr>
        <p:grpSpPr>
          <a:xfrm>
            <a:off x="982753" y="8995479"/>
            <a:ext cx="10349732" cy="1885923"/>
            <a:chOff x="982753" y="8995479"/>
            <a:chExt cx="10349732" cy="1885923"/>
          </a:xfrm>
        </p:grpSpPr>
        <p:sp>
          <p:nvSpPr>
            <p:cNvPr id="83" name="TextBox 336">
              <a:extLst>
                <a:ext uri="{FF2B5EF4-FFF2-40B4-BE49-F238E27FC236}">
                  <a16:creationId xmlns:a16="http://schemas.microsoft.com/office/drawing/2014/main" id="{213648E4-13A1-D64E-A03E-49C6E33A1611}"/>
                </a:ext>
              </a:extLst>
            </p:cNvPr>
            <p:cNvSpPr txBox="1"/>
            <p:nvPr/>
          </p:nvSpPr>
          <p:spPr>
            <a:xfrm>
              <a:off x="3049515" y="9127076"/>
              <a:ext cx="8282970" cy="1754326"/>
            </a:xfrm>
            <a:prstGeom prst="rect">
              <a:avLst/>
            </a:prstGeom>
            <a:noFill/>
          </p:spPr>
          <p:txBody>
            <a:bodyPr wrap="square" rtlCol="0" anchor="ctr" anchorCtr="0">
              <a:spAutoFit/>
            </a:bodyPr>
            <a:lstStyle/>
            <a:p>
              <a:pPr algn="just"/>
              <a:r>
                <a:rPr lang="es-CL" sz="3600" b="1" dirty="0">
                  <a:solidFill>
                    <a:srgbClr val="6A4A93"/>
                  </a:solidFill>
                  <a:latin typeface="Lato" panose="020F0502020204030203" pitchFamily="34" charset="77"/>
                </a:rPr>
                <a:t>Es un beneficio para convivir en armonía.</a:t>
              </a:r>
            </a:p>
            <a:p>
              <a:pPr>
                <a:buSzPts val="2000"/>
              </a:pPr>
              <a:endParaRPr lang="es-ES" sz="3600" dirty="0">
                <a:solidFill>
                  <a:schemeClr val="bg1"/>
                </a:solidFill>
              </a:endParaRPr>
            </a:p>
          </p:txBody>
        </p:sp>
        <p:grpSp>
          <p:nvGrpSpPr>
            <p:cNvPr id="84" name="กลุ่ม 330">
              <a:extLst>
                <a:ext uri="{FF2B5EF4-FFF2-40B4-BE49-F238E27FC236}">
                  <a16:creationId xmlns:a16="http://schemas.microsoft.com/office/drawing/2014/main" id="{2156C74A-86C9-AF43-B250-3A24AFACFF83}"/>
                </a:ext>
              </a:extLst>
            </p:cNvPr>
            <p:cNvGrpSpPr/>
            <p:nvPr/>
          </p:nvGrpSpPr>
          <p:grpSpPr>
            <a:xfrm>
              <a:off x="982753" y="8995479"/>
              <a:ext cx="1617663" cy="1528762"/>
              <a:chOff x="11677350" y="2912536"/>
              <a:chExt cx="1617663" cy="1528762"/>
            </a:xfrm>
          </p:grpSpPr>
          <p:grpSp>
            <p:nvGrpSpPr>
              <p:cNvPr id="85" name="กลุ่ม 331">
                <a:extLst>
                  <a:ext uri="{FF2B5EF4-FFF2-40B4-BE49-F238E27FC236}">
                    <a16:creationId xmlns:a16="http://schemas.microsoft.com/office/drawing/2014/main" id="{246C5D84-5679-124A-B05F-CD5A2EE3F9C1}"/>
                  </a:ext>
                </a:extLst>
              </p:cNvPr>
              <p:cNvGrpSpPr/>
              <p:nvPr/>
            </p:nvGrpSpPr>
            <p:grpSpPr>
              <a:xfrm rot="3983525">
                <a:off x="11721801" y="2868085"/>
                <a:ext cx="1528762" cy="1617663"/>
                <a:chOff x="12827494" y="2271359"/>
                <a:chExt cx="1528762" cy="1617663"/>
              </a:xfrm>
            </p:grpSpPr>
            <p:sp>
              <p:nvSpPr>
                <p:cNvPr id="87" name="Freeform 29">
                  <a:extLst>
                    <a:ext uri="{FF2B5EF4-FFF2-40B4-BE49-F238E27FC236}">
                      <a16:creationId xmlns:a16="http://schemas.microsoft.com/office/drawing/2014/main" id="{246096AB-91F4-454E-AB95-FABD012A1413}"/>
                    </a:ext>
                  </a:extLst>
                </p:cNvPr>
                <p:cNvSpPr>
                  <a:spLocks/>
                </p:cNvSpPr>
                <p:nvPr/>
              </p:nvSpPr>
              <p:spPr bwMode="auto">
                <a:xfrm>
                  <a:off x="12827494" y="2271359"/>
                  <a:ext cx="1528762" cy="1617663"/>
                </a:xfrm>
                <a:custGeom>
                  <a:avLst/>
                  <a:gdLst>
                    <a:gd name="T0" fmla="*/ 58 w 86"/>
                    <a:gd name="T1" fmla="*/ 8 h 91"/>
                    <a:gd name="T2" fmla="*/ 8 w 86"/>
                    <a:gd name="T3" fmla="*/ 28 h 91"/>
                    <a:gd name="T4" fmla="*/ 29 w 86"/>
                    <a:gd name="T5" fmla="*/ 77 h 91"/>
                    <a:gd name="T6" fmla="*/ 63 w 86"/>
                    <a:gd name="T7" fmla="*/ 91 h 91"/>
                    <a:gd name="T8" fmla="*/ 78 w 86"/>
                    <a:gd name="T9" fmla="*/ 57 h 91"/>
                    <a:gd name="T10" fmla="*/ 58 w 86"/>
                    <a:gd name="T11" fmla="*/ 8 h 91"/>
                  </a:gdLst>
                  <a:ahLst/>
                  <a:cxnLst>
                    <a:cxn ang="0">
                      <a:pos x="T0" y="T1"/>
                    </a:cxn>
                    <a:cxn ang="0">
                      <a:pos x="T2" y="T3"/>
                    </a:cxn>
                    <a:cxn ang="0">
                      <a:pos x="T4" y="T5"/>
                    </a:cxn>
                    <a:cxn ang="0">
                      <a:pos x="T6" y="T7"/>
                    </a:cxn>
                    <a:cxn ang="0">
                      <a:pos x="T8" y="T9"/>
                    </a:cxn>
                    <a:cxn ang="0">
                      <a:pos x="T10" y="T11"/>
                    </a:cxn>
                  </a:cxnLst>
                  <a:rect l="0" t="0" r="r" b="b"/>
                  <a:pathLst>
                    <a:path w="86" h="91">
                      <a:moveTo>
                        <a:pt x="58" y="8"/>
                      </a:moveTo>
                      <a:cubicBezTo>
                        <a:pt x="38" y="0"/>
                        <a:pt x="16" y="9"/>
                        <a:pt x="8" y="28"/>
                      </a:cubicBezTo>
                      <a:cubicBezTo>
                        <a:pt x="0" y="47"/>
                        <a:pt x="10" y="69"/>
                        <a:pt x="29" y="77"/>
                      </a:cubicBezTo>
                      <a:cubicBezTo>
                        <a:pt x="63" y="91"/>
                        <a:pt x="63" y="91"/>
                        <a:pt x="63" y="91"/>
                      </a:cubicBezTo>
                      <a:cubicBezTo>
                        <a:pt x="78" y="57"/>
                        <a:pt x="78" y="57"/>
                        <a:pt x="78" y="57"/>
                      </a:cubicBezTo>
                      <a:cubicBezTo>
                        <a:pt x="86" y="37"/>
                        <a:pt x="77" y="15"/>
                        <a:pt x="58" y="8"/>
                      </a:cubicBezTo>
                      <a:close/>
                    </a:path>
                  </a:pathLst>
                </a:custGeom>
                <a:solidFill>
                  <a:srgbClr val="6A4A93"/>
                </a:solidFill>
                <a:ln>
                  <a:noFill/>
                </a:ln>
              </p:spPr>
              <p:txBody>
                <a:bodyPr vert="horz" wrap="square" lIns="91440" tIns="45720" rIns="91440" bIns="45720" numCol="1" anchor="t" anchorCtr="0" compatLnSpc="1">
                  <a:prstTxWarp prst="textNoShape">
                    <a:avLst/>
                  </a:prstTxWarp>
                </a:bodyPr>
                <a:lstStyle/>
                <a:p>
                  <a:endParaRPr lang="th-TH" dirty="0"/>
                </a:p>
              </p:txBody>
            </p:sp>
            <p:sp>
              <p:nvSpPr>
                <p:cNvPr id="88" name="Freeform 30">
                  <a:extLst>
                    <a:ext uri="{FF2B5EF4-FFF2-40B4-BE49-F238E27FC236}">
                      <a16:creationId xmlns:a16="http://schemas.microsoft.com/office/drawing/2014/main" id="{165830F2-0836-7F4C-A40E-E077851CF88F}"/>
                    </a:ext>
                  </a:extLst>
                </p:cNvPr>
                <p:cNvSpPr>
                  <a:spLocks/>
                </p:cNvSpPr>
                <p:nvPr/>
              </p:nvSpPr>
              <p:spPr bwMode="auto">
                <a:xfrm>
                  <a:off x="13059269" y="2501547"/>
                  <a:ext cx="1066800" cy="1049338"/>
                </a:xfrm>
                <a:custGeom>
                  <a:avLst/>
                  <a:gdLst>
                    <a:gd name="T0" fmla="*/ 54 w 60"/>
                    <a:gd name="T1" fmla="*/ 39 h 59"/>
                    <a:gd name="T2" fmla="*/ 20 w 60"/>
                    <a:gd name="T3" fmla="*/ 53 h 59"/>
                    <a:gd name="T4" fmla="*/ 6 w 60"/>
                    <a:gd name="T5" fmla="*/ 19 h 59"/>
                    <a:gd name="T6" fmla="*/ 40 w 60"/>
                    <a:gd name="T7" fmla="*/ 5 h 59"/>
                    <a:gd name="T8" fmla="*/ 54 w 60"/>
                    <a:gd name="T9" fmla="*/ 39 h 59"/>
                  </a:gdLst>
                  <a:ahLst/>
                  <a:cxnLst>
                    <a:cxn ang="0">
                      <a:pos x="T0" y="T1"/>
                    </a:cxn>
                    <a:cxn ang="0">
                      <a:pos x="T2" y="T3"/>
                    </a:cxn>
                    <a:cxn ang="0">
                      <a:pos x="T4" y="T5"/>
                    </a:cxn>
                    <a:cxn ang="0">
                      <a:pos x="T6" y="T7"/>
                    </a:cxn>
                    <a:cxn ang="0">
                      <a:pos x="T8" y="T9"/>
                    </a:cxn>
                  </a:cxnLst>
                  <a:rect l="0" t="0" r="r" b="b"/>
                  <a:pathLst>
                    <a:path w="60" h="59">
                      <a:moveTo>
                        <a:pt x="54" y="39"/>
                      </a:moveTo>
                      <a:cubicBezTo>
                        <a:pt x="49" y="53"/>
                        <a:pt x="33" y="59"/>
                        <a:pt x="20" y="53"/>
                      </a:cubicBezTo>
                      <a:cubicBezTo>
                        <a:pt x="7" y="48"/>
                        <a:pt x="0" y="33"/>
                        <a:pt x="6" y="19"/>
                      </a:cubicBezTo>
                      <a:cubicBezTo>
                        <a:pt x="12" y="6"/>
                        <a:pt x="27" y="0"/>
                        <a:pt x="40" y="5"/>
                      </a:cubicBezTo>
                      <a:cubicBezTo>
                        <a:pt x="53" y="11"/>
                        <a:pt x="60" y="26"/>
                        <a:pt x="54" y="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sp>
            <p:nvSpPr>
              <p:cNvPr id="86" name="TextBox 332">
                <a:extLst>
                  <a:ext uri="{FF2B5EF4-FFF2-40B4-BE49-F238E27FC236}">
                    <a16:creationId xmlns:a16="http://schemas.microsoft.com/office/drawing/2014/main" id="{41FEDEE9-AC37-D049-A077-72FCDDB16AE7}"/>
                  </a:ext>
                </a:extLst>
              </p:cNvPr>
              <p:cNvSpPr txBox="1"/>
              <p:nvPr/>
            </p:nvSpPr>
            <p:spPr>
              <a:xfrm>
                <a:off x="12052260" y="3339290"/>
                <a:ext cx="967393" cy="584775"/>
              </a:xfrm>
              <a:prstGeom prst="rect">
                <a:avLst/>
              </a:prstGeom>
              <a:noFill/>
            </p:spPr>
            <p:txBody>
              <a:bodyPr wrap="square" rtlCol="0" anchor="ctr" anchorCtr="0">
                <a:spAutoFit/>
              </a:bodyPr>
              <a:lstStyle/>
              <a:p>
                <a:pPr algn="ctr"/>
                <a:r>
                  <a:rPr lang="en-US" sz="3200" b="1" dirty="0">
                    <a:solidFill>
                      <a:srgbClr val="6A4A93"/>
                    </a:solidFill>
                    <a:latin typeface="Lato Black" charset="0"/>
                    <a:ea typeface="Lato Black" charset="0"/>
                    <a:cs typeface="Lato Black" charset="0"/>
                  </a:rPr>
                  <a:t>3</a:t>
                </a:r>
                <a:endParaRPr lang="en-US" sz="2400" b="1" dirty="0">
                  <a:solidFill>
                    <a:srgbClr val="6A4A93"/>
                  </a:solidFill>
                  <a:latin typeface="Lato Black" charset="0"/>
                  <a:ea typeface="Lato Black" charset="0"/>
                  <a:cs typeface="Lato Black" charset="0"/>
                </a:endParaRPr>
              </a:p>
            </p:txBody>
          </p:sp>
        </p:grpSp>
      </p:grpSp>
      <p:grpSp>
        <p:nvGrpSpPr>
          <p:cNvPr id="18" name="Grupo 17">
            <a:extLst>
              <a:ext uri="{FF2B5EF4-FFF2-40B4-BE49-F238E27FC236}">
                <a16:creationId xmlns:a16="http://schemas.microsoft.com/office/drawing/2014/main" id="{95AFE174-190C-584F-8426-A03E5ACD7A03}"/>
              </a:ext>
            </a:extLst>
          </p:cNvPr>
          <p:cNvGrpSpPr/>
          <p:nvPr/>
        </p:nvGrpSpPr>
        <p:grpSpPr>
          <a:xfrm>
            <a:off x="982753" y="10741674"/>
            <a:ext cx="10308232" cy="2862322"/>
            <a:chOff x="982753" y="10741674"/>
            <a:chExt cx="10308232" cy="2862322"/>
          </a:xfrm>
        </p:grpSpPr>
        <p:sp>
          <p:nvSpPr>
            <p:cNvPr id="99" name="TextBox 336">
              <a:extLst>
                <a:ext uri="{FF2B5EF4-FFF2-40B4-BE49-F238E27FC236}">
                  <a16:creationId xmlns:a16="http://schemas.microsoft.com/office/drawing/2014/main" id="{6FA210A9-62B1-1144-8671-EBCD53409C08}"/>
                </a:ext>
              </a:extLst>
            </p:cNvPr>
            <p:cNvSpPr txBox="1"/>
            <p:nvPr/>
          </p:nvSpPr>
          <p:spPr>
            <a:xfrm>
              <a:off x="3008015" y="10741674"/>
              <a:ext cx="8282970" cy="2862322"/>
            </a:xfrm>
            <a:prstGeom prst="rect">
              <a:avLst/>
            </a:prstGeom>
            <a:noFill/>
          </p:spPr>
          <p:txBody>
            <a:bodyPr wrap="square" rtlCol="0" anchor="ctr" anchorCtr="0">
              <a:spAutoFit/>
            </a:bodyPr>
            <a:lstStyle/>
            <a:p>
              <a:pPr algn="just"/>
              <a:r>
                <a:rPr lang="es-CL" sz="3600" kern="100" dirty="0">
                  <a:solidFill>
                    <a:schemeClr val="accent4">
                      <a:lumMod val="75000"/>
                    </a:schemeClr>
                  </a:solidFill>
                  <a:latin typeface="Lato" panose="020F0502020204030203" pitchFamily="34" charset="0"/>
                  <a:ea typeface="Lato" panose="020F0502020204030203" pitchFamily="34" charset="0"/>
                  <a:cs typeface="Lato" panose="020F0502020204030203" pitchFamily="34" charset="0"/>
                </a:rPr>
                <a:t>L</a:t>
              </a:r>
              <a:r>
                <a:rPr lang="es-CL" sz="3600" kern="100" dirty="0">
                  <a:solidFill>
                    <a:schemeClr val="accent4">
                      <a:lumMod val="75000"/>
                    </a:schemeClr>
                  </a:solidFill>
                  <a:effectLst/>
                  <a:latin typeface="Lato" panose="020F0502020204030203" pitchFamily="34" charset="0"/>
                  <a:ea typeface="Lato" panose="020F0502020204030203" pitchFamily="34" charset="0"/>
                  <a:cs typeface="Lato" panose="020F0502020204030203" pitchFamily="34" charset="0"/>
                </a:rPr>
                <a:t>a mejora de la convivencia y la efectividad en la toma de acuerdos depende del compromiso de todos los miembros de la comunidad. Importancia de la Unidad.</a:t>
              </a:r>
              <a:endParaRPr lang="es-CL" sz="3600" dirty="0">
                <a:solidFill>
                  <a:schemeClr val="accent4">
                    <a:lumMod val="75000"/>
                  </a:schemeClr>
                </a:solidFill>
                <a:latin typeface="Lato" panose="020F0502020204030203" pitchFamily="34" charset="0"/>
                <a:ea typeface="Lato" panose="020F0502020204030203" pitchFamily="34" charset="0"/>
                <a:cs typeface="Lato" panose="020F0502020204030203" pitchFamily="34" charset="0"/>
              </a:endParaRPr>
            </a:p>
          </p:txBody>
        </p:sp>
        <p:grpSp>
          <p:nvGrpSpPr>
            <p:cNvPr id="100" name="กลุ่ม 330">
              <a:extLst>
                <a:ext uri="{FF2B5EF4-FFF2-40B4-BE49-F238E27FC236}">
                  <a16:creationId xmlns:a16="http://schemas.microsoft.com/office/drawing/2014/main" id="{9A006B66-33CF-B944-8D03-6BF6A4D58155}"/>
                </a:ext>
              </a:extLst>
            </p:cNvPr>
            <p:cNvGrpSpPr/>
            <p:nvPr/>
          </p:nvGrpSpPr>
          <p:grpSpPr>
            <a:xfrm>
              <a:off x="982753" y="11182364"/>
              <a:ext cx="1617663" cy="1528762"/>
              <a:chOff x="11677350" y="2912536"/>
              <a:chExt cx="1617663" cy="1528762"/>
            </a:xfrm>
          </p:grpSpPr>
          <p:grpSp>
            <p:nvGrpSpPr>
              <p:cNvPr id="101" name="กลุ่ม 331">
                <a:extLst>
                  <a:ext uri="{FF2B5EF4-FFF2-40B4-BE49-F238E27FC236}">
                    <a16:creationId xmlns:a16="http://schemas.microsoft.com/office/drawing/2014/main" id="{8BD724F0-E460-E94D-9277-A5477EF53B6A}"/>
                  </a:ext>
                </a:extLst>
              </p:cNvPr>
              <p:cNvGrpSpPr/>
              <p:nvPr/>
            </p:nvGrpSpPr>
            <p:grpSpPr>
              <a:xfrm rot="3983525">
                <a:off x="11721801" y="2868085"/>
                <a:ext cx="1528762" cy="1617663"/>
                <a:chOff x="12827494" y="2271359"/>
                <a:chExt cx="1528762" cy="1617663"/>
              </a:xfrm>
            </p:grpSpPr>
            <p:sp>
              <p:nvSpPr>
                <p:cNvPr id="103" name="Freeform 29">
                  <a:extLst>
                    <a:ext uri="{FF2B5EF4-FFF2-40B4-BE49-F238E27FC236}">
                      <a16:creationId xmlns:a16="http://schemas.microsoft.com/office/drawing/2014/main" id="{0D80B85E-8B2A-214E-9A14-E377D7F77488}"/>
                    </a:ext>
                  </a:extLst>
                </p:cNvPr>
                <p:cNvSpPr>
                  <a:spLocks/>
                </p:cNvSpPr>
                <p:nvPr/>
              </p:nvSpPr>
              <p:spPr bwMode="auto">
                <a:xfrm>
                  <a:off x="12827494" y="2271359"/>
                  <a:ext cx="1528762" cy="1617663"/>
                </a:xfrm>
                <a:custGeom>
                  <a:avLst/>
                  <a:gdLst>
                    <a:gd name="T0" fmla="*/ 58 w 86"/>
                    <a:gd name="T1" fmla="*/ 8 h 91"/>
                    <a:gd name="T2" fmla="*/ 8 w 86"/>
                    <a:gd name="T3" fmla="*/ 28 h 91"/>
                    <a:gd name="T4" fmla="*/ 29 w 86"/>
                    <a:gd name="T5" fmla="*/ 77 h 91"/>
                    <a:gd name="T6" fmla="*/ 63 w 86"/>
                    <a:gd name="T7" fmla="*/ 91 h 91"/>
                    <a:gd name="T8" fmla="*/ 78 w 86"/>
                    <a:gd name="T9" fmla="*/ 57 h 91"/>
                    <a:gd name="T10" fmla="*/ 58 w 86"/>
                    <a:gd name="T11" fmla="*/ 8 h 91"/>
                  </a:gdLst>
                  <a:ahLst/>
                  <a:cxnLst>
                    <a:cxn ang="0">
                      <a:pos x="T0" y="T1"/>
                    </a:cxn>
                    <a:cxn ang="0">
                      <a:pos x="T2" y="T3"/>
                    </a:cxn>
                    <a:cxn ang="0">
                      <a:pos x="T4" y="T5"/>
                    </a:cxn>
                    <a:cxn ang="0">
                      <a:pos x="T6" y="T7"/>
                    </a:cxn>
                    <a:cxn ang="0">
                      <a:pos x="T8" y="T9"/>
                    </a:cxn>
                    <a:cxn ang="0">
                      <a:pos x="T10" y="T11"/>
                    </a:cxn>
                  </a:cxnLst>
                  <a:rect l="0" t="0" r="r" b="b"/>
                  <a:pathLst>
                    <a:path w="86" h="91">
                      <a:moveTo>
                        <a:pt x="58" y="8"/>
                      </a:moveTo>
                      <a:cubicBezTo>
                        <a:pt x="38" y="0"/>
                        <a:pt x="16" y="9"/>
                        <a:pt x="8" y="28"/>
                      </a:cubicBezTo>
                      <a:cubicBezTo>
                        <a:pt x="0" y="47"/>
                        <a:pt x="10" y="69"/>
                        <a:pt x="29" y="77"/>
                      </a:cubicBezTo>
                      <a:cubicBezTo>
                        <a:pt x="63" y="91"/>
                        <a:pt x="63" y="91"/>
                        <a:pt x="63" y="91"/>
                      </a:cubicBezTo>
                      <a:cubicBezTo>
                        <a:pt x="78" y="57"/>
                        <a:pt x="78" y="57"/>
                        <a:pt x="78" y="57"/>
                      </a:cubicBezTo>
                      <a:cubicBezTo>
                        <a:pt x="86" y="37"/>
                        <a:pt x="77" y="15"/>
                        <a:pt x="58" y="8"/>
                      </a:cubicBez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th-TH" dirty="0"/>
                </a:p>
              </p:txBody>
            </p:sp>
            <p:sp>
              <p:nvSpPr>
                <p:cNvPr id="104" name="Freeform 30">
                  <a:extLst>
                    <a:ext uri="{FF2B5EF4-FFF2-40B4-BE49-F238E27FC236}">
                      <a16:creationId xmlns:a16="http://schemas.microsoft.com/office/drawing/2014/main" id="{8B5B1E88-D89A-5243-A52B-1AB3CE58D033}"/>
                    </a:ext>
                  </a:extLst>
                </p:cNvPr>
                <p:cNvSpPr>
                  <a:spLocks/>
                </p:cNvSpPr>
                <p:nvPr/>
              </p:nvSpPr>
              <p:spPr bwMode="auto">
                <a:xfrm>
                  <a:off x="13059269" y="2501547"/>
                  <a:ext cx="1066800" cy="1049338"/>
                </a:xfrm>
                <a:custGeom>
                  <a:avLst/>
                  <a:gdLst>
                    <a:gd name="T0" fmla="*/ 54 w 60"/>
                    <a:gd name="T1" fmla="*/ 39 h 59"/>
                    <a:gd name="T2" fmla="*/ 20 w 60"/>
                    <a:gd name="T3" fmla="*/ 53 h 59"/>
                    <a:gd name="T4" fmla="*/ 6 w 60"/>
                    <a:gd name="T5" fmla="*/ 19 h 59"/>
                    <a:gd name="T6" fmla="*/ 40 w 60"/>
                    <a:gd name="T7" fmla="*/ 5 h 59"/>
                    <a:gd name="T8" fmla="*/ 54 w 60"/>
                    <a:gd name="T9" fmla="*/ 39 h 59"/>
                  </a:gdLst>
                  <a:ahLst/>
                  <a:cxnLst>
                    <a:cxn ang="0">
                      <a:pos x="T0" y="T1"/>
                    </a:cxn>
                    <a:cxn ang="0">
                      <a:pos x="T2" y="T3"/>
                    </a:cxn>
                    <a:cxn ang="0">
                      <a:pos x="T4" y="T5"/>
                    </a:cxn>
                    <a:cxn ang="0">
                      <a:pos x="T6" y="T7"/>
                    </a:cxn>
                    <a:cxn ang="0">
                      <a:pos x="T8" y="T9"/>
                    </a:cxn>
                  </a:cxnLst>
                  <a:rect l="0" t="0" r="r" b="b"/>
                  <a:pathLst>
                    <a:path w="60" h="59">
                      <a:moveTo>
                        <a:pt x="54" y="39"/>
                      </a:moveTo>
                      <a:cubicBezTo>
                        <a:pt x="49" y="53"/>
                        <a:pt x="33" y="59"/>
                        <a:pt x="20" y="53"/>
                      </a:cubicBezTo>
                      <a:cubicBezTo>
                        <a:pt x="7" y="48"/>
                        <a:pt x="0" y="33"/>
                        <a:pt x="6" y="19"/>
                      </a:cubicBezTo>
                      <a:cubicBezTo>
                        <a:pt x="12" y="6"/>
                        <a:pt x="27" y="0"/>
                        <a:pt x="40" y="5"/>
                      </a:cubicBezTo>
                      <a:cubicBezTo>
                        <a:pt x="53" y="11"/>
                        <a:pt x="60" y="26"/>
                        <a:pt x="54" y="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sp>
            <p:nvSpPr>
              <p:cNvPr id="102" name="TextBox 332">
                <a:extLst>
                  <a:ext uri="{FF2B5EF4-FFF2-40B4-BE49-F238E27FC236}">
                    <a16:creationId xmlns:a16="http://schemas.microsoft.com/office/drawing/2014/main" id="{5C36D560-6F11-E74D-8CA8-EDAF483F1A9B}"/>
                  </a:ext>
                </a:extLst>
              </p:cNvPr>
              <p:cNvSpPr txBox="1"/>
              <p:nvPr/>
            </p:nvSpPr>
            <p:spPr>
              <a:xfrm>
                <a:off x="12052260" y="3339290"/>
                <a:ext cx="967393" cy="584775"/>
              </a:xfrm>
              <a:prstGeom prst="rect">
                <a:avLst/>
              </a:prstGeom>
              <a:noFill/>
            </p:spPr>
            <p:txBody>
              <a:bodyPr wrap="square" rtlCol="0" anchor="ctr" anchorCtr="0">
                <a:spAutoFit/>
              </a:bodyPr>
              <a:lstStyle/>
              <a:p>
                <a:pPr algn="ctr"/>
                <a:r>
                  <a:rPr lang="en-US" sz="3200" b="1" dirty="0">
                    <a:solidFill>
                      <a:schemeClr val="accent4">
                        <a:lumMod val="75000"/>
                      </a:schemeClr>
                    </a:solidFill>
                    <a:latin typeface="Lato Black" charset="0"/>
                    <a:ea typeface="Lato Black" charset="0"/>
                    <a:cs typeface="Lato Black" charset="0"/>
                  </a:rPr>
                  <a:t>4</a:t>
                </a:r>
                <a:endParaRPr lang="en-US" sz="2400" b="1" dirty="0">
                  <a:solidFill>
                    <a:schemeClr val="accent4">
                      <a:lumMod val="75000"/>
                    </a:schemeClr>
                  </a:solidFill>
                  <a:latin typeface="Lato Black" charset="0"/>
                  <a:ea typeface="Lato Black" charset="0"/>
                  <a:cs typeface="Lato Black" charset="0"/>
                </a:endParaRPr>
              </a:p>
            </p:txBody>
          </p:sp>
        </p:grpSp>
      </p:grpSp>
      <p:grpSp>
        <p:nvGrpSpPr>
          <p:cNvPr id="3" name="Grupo 2">
            <a:extLst>
              <a:ext uri="{FF2B5EF4-FFF2-40B4-BE49-F238E27FC236}">
                <a16:creationId xmlns:a16="http://schemas.microsoft.com/office/drawing/2014/main" id="{48BA9EF5-5088-EA40-8179-D86F6DA736CB}"/>
              </a:ext>
            </a:extLst>
          </p:cNvPr>
          <p:cNvGrpSpPr/>
          <p:nvPr/>
        </p:nvGrpSpPr>
        <p:grpSpPr>
          <a:xfrm>
            <a:off x="982753" y="4500686"/>
            <a:ext cx="10104508" cy="1528762"/>
            <a:chOff x="982753" y="4500686"/>
            <a:chExt cx="10104508" cy="1528762"/>
          </a:xfrm>
        </p:grpSpPr>
        <p:grpSp>
          <p:nvGrpSpPr>
            <p:cNvPr id="39" name="กลุ่ม 330">
              <a:extLst>
                <a:ext uri="{FF2B5EF4-FFF2-40B4-BE49-F238E27FC236}">
                  <a16:creationId xmlns:a16="http://schemas.microsoft.com/office/drawing/2014/main" id="{5E84DD7F-BF3F-A640-B881-C60757543DD3}"/>
                </a:ext>
              </a:extLst>
            </p:cNvPr>
            <p:cNvGrpSpPr/>
            <p:nvPr/>
          </p:nvGrpSpPr>
          <p:grpSpPr>
            <a:xfrm>
              <a:off x="982753" y="4500686"/>
              <a:ext cx="1617663" cy="1528762"/>
              <a:chOff x="11677350" y="2912536"/>
              <a:chExt cx="1617663" cy="1528762"/>
            </a:xfrm>
          </p:grpSpPr>
          <p:grpSp>
            <p:nvGrpSpPr>
              <p:cNvPr id="40" name="กลุ่ม 331">
                <a:extLst>
                  <a:ext uri="{FF2B5EF4-FFF2-40B4-BE49-F238E27FC236}">
                    <a16:creationId xmlns:a16="http://schemas.microsoft.com/office/drawing/2014/main" id="{5CC31C68-2C2F-9243-AED7-E59283BD3234}"/>
                  </a:ext>
                </a:extLst>
              </p:cNvPr>
              <p:cNvGrpSpPr/>
              <p:nvPr/>
            </p:nvGrpSpPr>
            <p:grpSpPr>
              <a:xfrm rot="3983525">
                <a:off x="11721801" y="2868085"/>
                <a:ext cx="1528762" cy="1617663"/>
                <a:chOff x="12827494" y="2271359"/>
                <a:chExt cx="1528762" cy="1617663"/>
              </a:xfrm>
            </p:grpSpPr>
            <p:sp>
              <p:nvSpPr>
                <p:cNvPr id="43" name="Freeform 29">
                  <a:extLst>
                    <a:ext uri="{FF2B5EF4-FFF2-40B4-BE49-F238E27FC236}">
                      <a16:creationId xmlns:a16="http://schemas.microsoft.com/office/drawing/2014/main" id="{F272FD46-59A8-9449-8209-54549DED1E33}"/>
                    </a:ext>
                  </a:extLst>
                </p:cNvPr>
                <p:cNvSpPr>
                  <a:spLocks/>
                </p:cNvSpPr>
                <p:nvPr/>
              </p:nvSpPr>
              <p:spPr bwMode="auto">
                <a:xfrm>
                  <a:off x="12827494" y="2271359"/>
                  <a:ext cx="1528762" cy="1617663"/>
                </a:xfrm>
                <a:custGeom>
                  <a:avLst/>
                  <a:gdLst>
                    <a:gd name="T0" fmla="*/ 58 w 86"/>
                    <a:gd name="T1" fmla="*/ 8 h 91"/>
                    <a:gd name="T2" fmla="*/ 8 w 86"/>
                    <a:gd name="T3" fmla="*/ 28 h 91"/>
                    <a:gd name="T4" fmla="*/ 29 w 86"/>
                    <a:gd name="T5" fmla="*/ 77 h 91"/>
                    <a:gd name="T6" fmla="*/ 63 w 86"/>
                    <a:gd name="T7" fmla="*/ 91 h 91"/>
                    <a:gd name="T8" fmla="*/ 78 w 86"/>
                    <a:gd name="T9" fmla="*/ 57 h 91"/>
                    <a:gd name="T10" fmla="*/ 58 w 86"/>
                    <a:gd name="T11" fmla="*/ 8 h 91"/>
                  </a:gdLst>
                  <a:ahLst/>
                  <a:cxnLst>
                    <a:cxn ang="0">
                      <a:pos x="T0" y="T1"/>
                    </a:cxn>
                    <a:cxn ang="0">
                      <a:pos x="T2" y="T3"/>
                    </a:cxn>
                    <a:cxn ang="0">
                      <a:pos x="T4" y="T5"/>
                    </a:cxn>
                    <a:cxn ang="0">
                      <a:pos x="T6" y="T7"/>
                    </a:cxn>
                    <a:cxn ang="0">
                      <a:pos x="T8" y="T9"/>
                    </a:cxn>
                    <a:cxn ang="0">
                      <a:pos x="T10" y="T11"/>
                    </a:cxn>
                  </a:cxnLst>
                  <a:rect l="0" t="0" r="r" b="b"/>
                  <a:pathLst>
                    <a:path w="86" h="91">
                      <a:moveTo>
                        <a:pt x="58" y="8"/>
                      </a:moveTo>
                      <a:cubicBezTo>
                        <a:pt x="38" y="0"/>
                        <a:pt x="16" y="9"/>
                        <a:pt x="8" y="28"/>
                      </a:cubicBezTo>
                      <a:cubicBezTo>
                        <a:pt x="0" y="47"/>
                        <a:pt x="10" y="69"/>
                        <a:pt x="29" y="77"/>
                      </a:cubicBezTo>
                      <a:cubicBezTo>
                        <a:pt x="63" y="91"/>
                        <a:pt x="63" y="91"/>
                        <a:pt x="63" y="91"/>
                      </a:cubicBezTo>
                      <a:cubicBezTo>
                        <a:pt x="78" y="57"/>
                        <a:pt x="78" y="57"/>
                        <a:pt x="78" y="57"/>
                      </a:cubicBezTo>
                      <a:cubicBezTo>
                        <a:pt x="86" y="37"/>
                        <a:pt x="77" y="15"/>
                        <a:pt x="58" y="8"/>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th-TH" dirty="0"/>
                </a:p>
              </p:txBody>
            </p:sp>
            <p:sp>
              <p:nvSpPr>
                <p:cNvPr id="53" name="Freeform 30">
                  <a:extLst>
                    <a:ext uri="{FF2B5EF4-FFF2-40B4-BE49-F238E27FC236}">
                      <a16:creationId xmlns:a16="http://schemas.microsoft.com/office/drawing/2014/main" id="{A1DEF96B-F48D-6D48-8D8B-41E68EE79EB6}"/>
                    </a:ext>
                  </a:extLst>
                </p:cNvPr>
                <p:cNvSpPr>
                  <a:spLocks/>
                </p:cNvSpPr>
                <p:nvPr/>
              </p:nvSpPr>
              <p:spPr bwMode="auto">
                <a:xfrm>
                  <a:off x="13059269" y="2501547"/>
                  <a:ext cx="1066800" cy="1049338"/>
                </a:xfrm>
                <a:custGeom>
                  <a:avLst/>
                  <a:gdLst>
                    <a:gd name="T0" fmla="*/ 54 w 60"/>
                    <a:gd name="T1" fmla="*/ 39 h 59"/>
                    <a:gd name="T2" fmla="*/ 20 w 60"/>
                    <a:gd name="T3" fmla="*/ 53 h 59"/>
                    <a:gd name="T4" fmla="*/ 6 w 60"/>
                    <a:gd name="T5" fmla="*/ 19 h 59"/>
                    <a:gd name="T6" fmla="*/ 40 w 60"/>
                    <a:gd name="T7" fmla="*/ 5 h 59"/>
                    <a:gd name="T8" fmla="*/ 54 w 60"/>
                    <a:gd name="T9" fmla="*/ 39 h 59"/>
                  </a:gdLst>
                  <a:ahLst/>
                  <a:cxnLst>
                    <a:cxn ang="0">
                      <a:pos x="T0" y="T1"/>
                    </a:cxn>
                    <a:cxn ang="0">
                      <a:pos x="T2" y="T3"/>
                    </a:cxn>
                    <a:cxn ang="0">
                      <a:pos x="T4" y="T5"/>
                    </a:cxn>
                    <a:cxn ang="0">
                      <a:pos x="T6" y="T7"/>
                    </a:cxn>
                    <a:cxn ang="0">
                      <a:pos x="T8" y="T9"/>
                    </a:cxn>
                  </a:cxnLst>
                  <a:rect l="0" t="0" r="r" b="b"/>
                  <a:pathLst>
                    <a:path w="60" h="59">
                      <a:moveTo>
                        <a:pt x="54" y="39"/>
                      </a:moveTo>
                      <a:cubicBezTo>
                        <a:pt x="49" y="53"/>
                        <a:pt x="33" y="59"/>
                        <a:pt x="20" y="53"/>
                      </a:cubicBezTo>
                      <a:cubicBezTo>
                        <a:pt x="7" y="48"/>
                        <a:pt x="0" y="33"/>
                        <a:pt x="6" y="19"/>
                      </a:cubicBezTo>
                      <a:cubicBezTo>
                        <a:pt x="12" y="6"/>
                        <a:pt x="27" y="0"/>
                        <a:pt x="40" y="5"/>
                      </a:cubicBezTo>
                      <a:cubicBezTo>
                        <a:pt x="53" y="11"/>
                        <a:pt x="60" y="26"/>
                        <a:pt x="54" y="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sp>
            <p:nvSpPr>
              <p:cNvPr id="41" name="TextBox 332">
                <a:extLst>
                  <a:ext uri="{FF2B5EF4-FFF2-40B4-BE49-F238E27FC236}">
                    <a16:creationId xmlns:a16="http://schemas.microsoft.com/office/drawing/2014/main" id="{E960F6EF-941E-9448-88A3-FF91BC3DF5C5}"/>
                  </a:ext>
                </a:extLst>
              </p:cNvPr>
              <p:cNvSpPr txBox="1"/>
              <p:nvPr/>
            </p:nvSpPr>
            <p:spPr>
              <a:xfrm>
                <a:off x="12052260" y="3339290"/>
                <a:ext cx="967393" cy="584775"/>
              </a:xfrm>
              <a:prstGeom prst="rect">
                <a:avLst/>
              </a:prstGeom>
              <a:noFill/>
            </p:spPr>
            <p:txBody>
              <a:bodyPr wrap="square" rtlCol="0" anchor="ctr" anchorCtr="0">
                <a:spAutoFit/>
              </a:bodyPr>
              <a:lstStyle/>
              <a:p>
                <a:pPr algn="ctr"/>
                <a:r>
                  <a:rPr lang="en-US" sz="3200" b="1" dirty="0">
                    <a:solidFill>
                      <a:schemeClr val="accent6"/>
                    </a:solidFill>
                    <a:latin typeface="Lato Black" charset="0"/>
                    <a:ea typeface="Lato Black" charset="0"/>
                    <a:cs typeface="Lato Black" charset="0"/>
                  </a:rPr>
                  <a:t>1</a:t>
                </a:r>
                <a:endParaRPr lang="en-US" sz="2400" b="1" dirty="0">
                  <a:solidFill>
                    <a:schemeClr val="accent6"/>
                  </a:solidFill>
                  <a:latin typeface="Lato Black" charset="0"/>
                  <a:ea typeface="Lato Black" charset="0"/>
                  <a:cs typeface="Lato Black" charset="0"/>
                </a:endParaRPr>
              </a:p>
            </p:txBody>
          </p:sp>
        </p:grpSp>
        <p:sp>
          <p:nvSpPr>
            <p:cNvPr id="108" name="TextBox 336">
              <a:extLst>
                <a:ext uri="{FF2B5EF4-FFF2-40B4-BE49-F238E27FC236}">
                  <a16:creationId xmlns:a16="http://schemas.microsoft.com/office/drawing/2014/main" id="{DA3A2C38-9C20-7340-9096-A7075822EEC4}"/>
                </a:ext>
              </a:extLst>
            </p:cNvPr>
            <p:cNvSpPr txBox="1"/>
            <p:nvPr/>
          </p:nvSpPr>
          <p:spPr>
            <a:xfrm>
              <a:off x="2938390" y="4680076"/>
              <a:ext cx="8148871" cy="1200329"/>
            </a:xfrm>
            <a:prstGeom prst="rect">
              <a:avLst/>
            </a:prstGeom>
            <a:noFill/>
          </p:spPr>
          <p:txBody>
            <a:bodyPr wrap="square" rtlCol="0" anchor="ctr" anchorCtr="0">
              <a:spAutoFit/>
            </a:bodyPr>
            <a:lstStyle/>
            <a:p>
              <a:pPr algn="just"/>
              <a:r>
                <a:rPr lang="es-CL" sz="3600" b="1" dirty="0">
                  <a:solidFill>
                    <a:srgbClr val="92D050"/>
                  </a:solidFill>
                  <a:latin typeface="Lato" panose="020F0502020204030203" pitchFamily="34" charset="77"/>
                </a:rPr>
                <a:t>La convivencia comunitaria no es fácil, pero es necesaria.</a:t>
              </a:r>
            </a:p>
          </p:txBody>
        </p:sp>
      </p:grpSp>
      <p:pic>
        <p:nvPicPr>
          <p:cNvPr id="2" name="Imagen 1">
            <a:extLst>
              <a:ext uri="{FF2B5EF4-FFF2-40B4-BE49-F238E27FC236}">
                <a16:creationId xmlns:a16="http://schemas.microsoft.com/office/drawing/2014/main" id="{0B62A78C-1A98-3A16-947B-4DAB3267B54F}"/>
              </a:ext>
            </a:extLst>
          </p:cNvPr>
          <p:cNvPicPr>
            <a:picLocks noChangeAspect="1"/>
          </p:cNvPicPr>
          <p:nvPr/>
        </p:nvPicPr>
        <p:blipFill>
          <a:blip r:embed="rId4"/>
          <a:stretch>
            <a:fillRect/>
          </a:stretch>
        </p:blipFill>
        <p:spPr>
          <a:xfrm>
            <a:off x="13034279" y="7239253"/>
            <a:ext cx="10310667" cy="6186400"/>
          </a:xfrm>
          <a:prstGeom prst="rect">
            <a:avLst/>
          </a:prstGeom>
        </p:spPr>
      </p:pic>
    </p:spTree>
    <p:extLst>
      <p:ext uri="{BB962C8B-B14F-4D97-AF65-F5344CB8AC3E}">
        <p14:creationId xmlns:p14="http://schemas.microsoft.com/office/powerpoint/2010/main" val="106240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par>
                          <p:cTn id="32" fill="hold">
                            <p:stCondLst>
                              <p:cond delay="500"/>
                            </p:stCondLst>
                            <p:childTnLst>
                              <p:par>
                                <p:cTn id="33" presetID="22" presetClass="entr" presetSubtype="4"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down)">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88B034C0-FCA8-CD4A-84D7-A5303B90E6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6520"/>
            <a:ext cx="24325263" cy="13682960"/>
          </a:xfrm>
          <a:prstGeom prst="rect">
            <a:avLst/>
          </a:prstGeom>
        </p:spPr>
      </p:pic>
      <p:pic>
        <p:nvPicPr>
          <p:cNvPr id="18" name="Imagen 17">
            <a:extLst>
              <a:ext uri="{FF2B5EF4-FFF2-40B4-BE49-F238E27FC236}">
                <a16:creationId xmlns:a16="http://schemas.microsoft.com/office/drawing/2014/main" id="{F13B8EB2-1A04-ED4D-8BCE-57ABFDE30E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2081" y="2730500"/>
            <a:ext cx="14211300" cy="8458200"/>
          </a:xfrm>
          <a:prstGeom prst="rect">
            <a:avLst/>
          </a:prstGeom>
        </p:spPr>
      </p:pic>
      <p:pic>
        <p:nvPicPr>
          <p:cNvPr id="9" name="Imagen 8">
            <a:extLst>
              <a:ext uri="{FF2B5EF4-FFF2-40B4-BE49-F238E27FC236}">
                <a16:creationId xmlns:a16="http://schemas.microsoft.com/office/drawing/2014/main" id="{4D8FC70B-ABDC-1448-949B-86E16067AD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594998" y="6756400"/>
            <a:ext cx="8216900" cy="6007100"/>
          </a:xfrm>
          <a:prstGeom prst="rect">
            <a:avLst/>
          </a:prstGeom>
        </p:spPr>
      </p:pic>
      <p:pic>
        <p:nvPicPr>
          <p:cNvPr id="11" name="Imagen 10">
            <a:extLst>
              <a:ext uri="{FF2B5EF4-FFF2-40B4-BE49-F238E27FC236}">
                <a16:creationId xmlns:a16="http://schemas.microsoft.com/office/drawing/2014/main" id="{73694B9A-7E19-1F4B-BEA4-5CE96A2ACB0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30711" y="6544310"/>
            <a:ext cx="3949700" cy="6210300"/>
          </a:xfrm>
          <a:prstGeom prst="rect">
            <a:avLst/>
          </a:prstGeom>
        </p:spPr>
      </p:pic>
      <p:sp>
        <p:nvSpPr>
          <p:cNvPr id="7" name="Título 1">
            <a:extLst>
              <a:ext uri="{FF2B5EF4-FFF2-40B4-BE49-F238E27FC236}">
                <a16:creationId xmlns:a16="http://schemas.microsoft.com/office/drawing/2014/main" id="{D777F5A9-7B8F-EB40-BB69-A4B6EFE554DE}"/>
              </a:ext>
            </a:extLst>
          </p:cNvPr>
          <p:cNvSpPr txBox="1">
            <a:spLocks/>
          </p:cNvSpPr>
          <p:nvPr/>
        </p:nvSpPr>
        <p:spPr>
          <a:xfrm>
            <a:off x="6401634" y="6126841"/>
            <a:ext cx="11521994" cy="1462318"/>
          </a:xfrm>
          <a:prstGeom prst="rect">
            <a:avLst/>
          </a:prstGeom>
        </p:spPr>
        <p:txBody>
          <a:bodyPr vert="horz" lIns="91440" tIns="45720" rIns="91440" bIns="45720" rtlCol="0" anchor="b">
            <a:noAutofit/>
          </a:bodyPr>
          <a:lstStyle>
            <a:lvl1pPr algn="ctr" defTabSz="1824411" rtl="0" eaLnBrk="1" latinLnBrk="0" hangingPunct="1">
              <a:lnSpc>
                <a:spcPct val="90000"/>
              </a:lnSpc>
              <a:spcBef>
                <a:spcPct val="0"/>
              </a:spcBef>
              <a:buNone/>
              <a:defRPr sz="11971" kern="1200">
                <a:solidFill>
                  <a:schemeClr val="tx1"/>
                </a:solidFill>
                <a:latin typeface="+mj-lt"/>
                <a:ea typeface="+mj-ea"/>
                <a:cs typeface="+mj-cs"/>
              </a:defRPr>
            </a:lvl1pPr>
          </a:lstStyle>
          <a:p>
            <a:r>
              <a:rPr lang="es-ES" sz="6000" b="1" dirty="0">
                <a:solidFill>
                  <a:schemeClr val="bg1"/>
                </a:solidFill>
                <a:latin typeface="Montserrat" pitchFamily="2" charset="77"/>
                <a:cs typeface="Myanmar Text" panose="020B0502040204020203" pitchFamily="34" charset="0"/>
                <a:sym typeface="Calibri"/>
              </a:rPr>
              <a:t>PREVENCIÓN Y SEGURIDAD DEL BARRIO</a:t>
            </a:r>
            <a:endParaRPr lang="es-CL" sz="6000" b="1" dirty="0">
              <a:solidFill>
                <a:schemeClr val="bg1"/>
              </a:solidFill>
              <a:latin typeface="Montserrat" pitchFamily="2" charset="77"/>
              <a:cs typeface="Myanmar Text" panose="020B0502040204020203" pitchFamily="34" charset="0"/>
              <a:sym typeface="Calibri"/>
            </a:endParaRPr>
          </a:p>
        </p:txBody>
      </p:sp>
    </p:spTree>
    <p:extLst>
      <p:ext uri="{BB962C8B-B14F-4D97-AF65-F5344CB8AC3E}">
        <p14:creationId xmlns:p14="http://schemas.microsoft.com/office/powerpoint/2010/main" val="267692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2" presetClass="entr" presetSubtype="8"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 calcmode="lin" valueType="num">
                                      <p:cBhvr additive="base">
                                        <p:cTn id="9" dur="500" fill="hold"/>
                                        <p:tgtEl>
                                          <p:spTgt spid="11"/>
                                        </p:tgtEl>
                                        <p:attrNameLst>
                                          <p:attrName>ppt_x</p:attrName>
                                        </p:attrNameLst>
                                      </p:cBhvr>
                                      <p:tavLst>
                                        <p:tav tm="0">
                                          <p:val>
                                            <p:strVal val="0-#ppt_w/2"/>
                                          </p:val>
                                        </p:tav>
                                        <p:tav tm="100000">
                                          <p:val>
                                            <p:strVal val="#ppt_x"/>
                                          </p:val>
                                        </p:tav>
                                      </p:tavLst>
                                    </p:anim>
                                    <p:anim calcmode="lin" valueType="num">
                                      <p:cBhvr additive="base">
                                        <p:cTn id="10" dur="500" fill="hold"/>
                                        <p:tgtEl>
                                          <p:spTgt spid="11"/>
                                        </p:tgtEl>
                                        <p:attrNameLst>
                                          <p:attrName>ppt_y</p:attrName>
                                        </p:attrNameLst>
                                      </p:cBhvr>
                                      <p:tavLst>
                                        <p:tav tm="0">
                                          <p:val>
                                            <p:strVal val="#ppt_y"/>
                                          </p:val>
                                        </p:tav>
                                        <p:tav tm="100000">
                                          <p:val>
                                            <p:strVal val="#ppt_y"/>
                                          </p:val>
                                        </p:tav>
                                      </p:tavLst>
                                    </p:anim>
                                  </p:childTnLst>
                                </p:cTn>
                              </p:par>
                              <p:par>
                                <p:cTn id="11" presetID="2" presetClass="entr" presetSubtype="2"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par>
                                <p:cTn id="15" presetID="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64" name="Imagen 63">
            <a:extLst>
              <a:ext uri="{FF2B5EF4-FFF2-40B4-BE49-F238E27FC236}">
                <a16:creationId xmlns:a16="http://schemas.microsoft.com/office/drawing/2014/main" id="{66DF2D34-3E27-A847-8DAF-B5986BE8F3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701817" y="7503895"/>
            <a:ext cx="8145282" cy="6802772"/>
          </a:xfrm>
          <a:prstGeom prst="rect">
            <a:avLst/>
          </a:prstGeom>
        </p:spPr>
      </p:pic>
      <p:pic>
        <p:nvPicPr>
          <p:cNvPr id="6" name="Imagen 5">
            <a:extLst>
              <a:ext uri="{FF2B5EF4-FFF2-40B4-BE49-F238E27FC236}">
                <a16:creationId xmlns:a16="http://schemas.microsoft.com/office/drawing/2014/main" id="{60978444-8161-D84F-A6A3-806D062EB4A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3127" y="-552557"/>
            <a:ext cx="24323676" cy="3995616"/>
          </a:xfrm>
          <a:prstGeom prst="rect">
            <a:avLst/>
          </a:prstGeom>
        </p:spPr>
      </p:pic>
      <p:pic>
        <p:nvPicPr>
          <p:cNvPr id="7" name="Imagen 6">
            <a:extLst>
              <a:ext uri="{FF2B5EF4-FFF2-40B4-BE49-F238E27FC236}">
                <a16:creationId xmlns:a16="http://schemas.microsoft.com/office/drawing/2014/main" id="{2897D041-27B0-F941-B85F-A7962FD86FFA}"/>
              </a:ext>
            </a:extLst>
          </p:cNvPr>
          <p:cNvPicPr>
            <a:picLocks noChangeAspect="1"/>
          </p:cNvPicPr>
          <p:nvPr/>
        </p:nvPicPr>
        <p:blipFill>
          <a:blip r:embed="rId5"/>
          <a:stretch>
            <a:fillRect/>
          </a:stretch>
        </p:blipFill>
        <p:spPr>
          <a:xfrm>
            <a:off x="-1" y="14446"/>
            <a:ext cx="24323675" cy="126377"/>
          </a:xfrm>
          <a:prstGeom prst="rect">
            <a:avLst/>
          </a:prstGeom>
        </p:spPr>
      </p:pic>
      <p:sp>
        <p:nvSpPr>
          <p:cNvPr id="8" name="Subtítulo 2">
            <a:extLst>
              <a:ext uri="{FF2B5EF4-FFF2-40B4-BE49-F238E27FC236}">
                <a16:creationId xmlns:a16="http://schemas.microsoft.com/office/drawing/2014/main" id="{D886CA17-BBDF-8E4A-AC25-2B197C224201}"/>
              </a:ext>
            </a:extLst>
          </p:cNvPr>
          <p:cNvSpPr txBox="1">
            <a:spLocks/>
          </p:cNvSpPr>
          <p:nvPr/>
        </p:nvSpPr>
        <p:spPr>
          <a:xfrm>
            <a:off x="998595" y="806722"/>
            <a:ext cx="21942210" cy="94587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5400" b="1" dirty="0">
                <a:solidFill>
                  <a:schemeClr val="bg1"/>
                </a:solidFill>
                <a:latin typeface="Montserrat" pitchFamily="2" charset="77"/>
              </a:rPr>
              <a:t>¿QUÉ PASA EN NUESTROS BARRIOS?</a:t>
            </a:r>
            <a:endParaRPr lang="es-CL" sz="5400" b="1" dirty="0">
              <a:solidFill>
                <a:schemeClr val="bg1"/>
              </a:solidFill>
              <a:latin typeface="Montserrat" pitchFamily="2" charset="77"/>
              <a:cs typeface="Myanmar Text" panose="020B0502040204020203" pitchFamily="34" charset="0"/>
            </a:endParaRPr>
          </a:p>
        </p:txBody>
      </p:sp>
      <p:grpSp>
        <p:nvGrpSpPr>
          <p:cNvPr id="12" name="กลุ่ม 330">
            <a:extLst>
              <a:ext uri="{FF2B5EF4-FFF2-40B4-BE49-F238E27FC236}">
                <a16:creationId xmlns:a16="http://schemas.microsoft.com/office/drawing/2014/main" id="{A6B11842-26C3-C347-9BA9-90F824462B27}"/>
              </a:ext>
            </a:extLst>
          </p:cNvPr>
          <p:cNvGrpSpPr/>
          <p:nvPr/>
        </p:nvGrpSpPr>
        <p:grpSpPr>
          <a:xfrm>
            <a:off x="1001710" y="2899685"/>
            <a:ext cx="1617663" cy="1528762"/>
            <a:chOff x="11677350" y="2912536"/>
            <a:chExt cx="1617663" cy="1528762"/>
          </a:xfrm>
        </p:grpSpPr>
        <p:grpSp>
          <p:nvGrpSpPr>
            <p:cNvPr id="13" name="กลุ่ม 331">
              <a:extLst>
                <a:ext uri="{FF2B5EF4-FFF2-40B4-BE49-F238E27FC236}">
                  <a16:creationId xmlns:a16="http://schemas.microsoft.com/office/drawing/2014/main" id="{34D2E229-4835-7D49-B935-9A76E81661A3}"/>
                </a:ext>
              </a:extLst>
            </p:cNvPr>
            <p:cNvGrpSpPr/>
            <p:nvPr/>
          </p:nvGrpSpPr>
          <p:grpSpPr>
            <a:xfrm rot="3983525">
              <a:off x="11721801" y="2868085"/>
              <a:ext cx="1528762" cy="1617663"/>
              <a:chOff x="12827494" y="2271359"/>
              <a:chExt cx="1528762" cy="1617663"/>
            </a:xfrm>
          </p:grpSpPr>
          <p:sp>
            <p:nvSpPr>
              <p:cNvPr id="15" name="Freeform 29">
                <a:extLst>
                  <a:ext uri="{FF2B5EF4-FFF2-40B4-BE49-F238E27FC236}">
                    <a16:creationId xmlns:a16="http://schemas.microsoft.com/office/drawing/2014/main" id="{8D55E719-86A4-3B4A-9DA0-3C09EBCF62CE}"/>
                  </a:ext>
                </a:extLst>
              </p:cNvPr>
              <p:cNvSpPr>
                <a:spLocks/>
              </p:cNvSpPr>
              <p:nvPr/>
            </p:nvSpPr>
            <p:spPr bwMode="auto">
              <a:xfrm>
                <a:off x="12827494" y="2271359"/>
                <a:ext cx="1528762" cy="1617663"/>
              </a:xfrm>
              <a:custGeom>
                <a:avLst/>
                <a:gdLst>
                  <a:gd name="T0" fmla="*/ 58 w 86"/>
                  <a:gd name="T1" fmla="*/ 8 h 91"/>
                  <a:gd name="T2" fmla="*/ 8 w 86"/>
                  <a:gd name="T3" fmla="*/ 28 h 91"/>
                  <a:gd name="T4" fmla="*/ 29 w 86"/>
                  <a:gd name="T5" fmla="*/ 77 h 91"/>
                  <a:gd name="T6" fmla="*/ 63 w 86"/>
                  <a:gd name="T7" fmla="*/ 91 h 91"/>
                  <a:gd name="T8" fmla="*/ 78 w 86"/>
                  <a:gd name="T9" fmla="*/ 57 h 91"/>
                  <a:gd name="T10" fmla="*/ 58 w 86"/>
                  <a:gd name="T11" fmla="*/ 8 h 91"/>
                </a:gdLst>
                <a:ahLst/>
                <a:cxnLst>
                  <a:cxn ang="0">
                    <a:pos x="T0" y="T1"/>
                  </a:cxn>
                  <a:cxn ang="0">
                    <a:pos x="T2" y="T3"/>
                  </a:cxn>
                  <a:cxn ang="0">
                    <a:pos x="T4" y="T5"/>
                  </a:cxn>
                  <a:cxn ang="0">
                    <a:pos x="T6" y="T7"/>
                  </a:cxn>
                  <a:cxn ang="0">
                    <a:pos x="T8" y="T9"/>
                  </a:cxn>
                  <a:cxn ang="0">
                    <a:pos x="T10" y="T11"/>
                  </a:cxn>
                </a:cxnLst>
                <a:rect l="0" t="0" r="r" b="b"/>
                <a:pathLst>
                  <a:path w="86" h="91">
                    <a:moveTo>
                      <a:pt x="58" y="8"/>
                    </a:moveTo>
                    <a:cubicBezTo>
                      <a:pt x="38" y="0"/>
                      <a:pt x="16" y="9"/>
                      <a:pt x="8" y="28"/>
                    </a:cubicBezTo>
                    <a:cubicBezTo>
                      <a:pt x="0" y="47"/>
                      <a:pt x="10" y="69"/>
                      <a:pt x="29" y="77"/>
                    </a:cubicBezTo>
                    <a:cubicBezTo>
                      <a:pt x="63" y="91"/>
                      <a:pt x="63" y="91"/>
                      <a:pt x="63" y="91"/>
                    </a:cubicBezTo>
                    <a:cubicBezTo>
                      <a:pt x="78" y="57"/>
                      <a:pt x="78" y="57"/>
                      <a:pt x="78" y="57"/>
                    </a:cubicBezTo>
                    <a:cubicBezTo>
                      <a:pt x="86" y="37"/>
                      <a:pt x="77" y="15"/>
                      <a:pt x="58" y="8"/>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th-TH" dirty="0"/>
              </a:p>
            </p:txBody>
          </p:sp>
          <p:sp>
            <p:nvSpPr>
              <p:cNvPr id="16" name="Freeform 30">
                <a:extLst>
                  <a:ext uri="{FF2B5EF4-FFF2-40B4-BE49-F238E27FC236}">
                    <a16:creationId xmlns:a16="http://schemas.microsoft.com/office/drawing/2014/main" id="{3A6F9D71-122D-BC41-BA73-E193420BFA40}"/>
                  </a:ext>
                </a:extLst>
              </p:cNvPr>
              <p:cNvSpPr>
                <a:spLocks/>
              </p:cNvSpPr>
              <p:nvPr/>
            </p:nvSpPr>
            <p:spPr bwMode="auto">
              <a:xfrm>
                <a:off x="13059269" y="2501547"/>
                <a:ext cx="1066800" cy="1049338"/>
              </a:xfrm>
              <a:custGeom>
                <a:avLst/>
                <a:gdLst>
                  <a:gd name="T0" fmla="*/ 54 w 60"/>
                  <a:gd name="T1" fmla="*/ 39 h 59"/>
                  <a:gd name="T2" fmla="*/ 20 w 60"/>
                  <a:gd name="T3" fmla="*/ 53 h 59"/>
                  <a:gd name="T4" fmla="*/ 6 w 60"/>
                  <a:gd name="T5" fmla="*/ 19 h 59"/>
                  <a:gd name="T6" fmla="*/ 40 w 60"/>
                  <a:gd name="T7" fmla="*/ 5 h 59"/>
                  <a:gd name="T8" fmla="*/ 54 w 60"/>
                  <a:gd name="T9" fmla="*/ 39 h 59"/>
                </a:gdLst>
                <a:ahLst/>
                <a:cxnLst>
                  <a:cxn ang="0">
                    <a:pos x="T0" y="T1"/>
                  </a:cxn>
                  <a:cxn ang="0">
                    <a:pos x="T2" y="T3"/>
                  </a:cxn>
                  <a:cxn ang="0">
                    <a:pos x="T4" y="T5"/>
                  </a:cxn>
                  <a:cxn ang="0">
                    <a:pos x="T6" y="T7"/>
                  </a:cxn>
                  <a:cxn ang="0">
                    <a:pos x="T8" y="T9"/>
                  </a:cxn>
                </a:cxnLst>
                <a:rect l="0" t="0" r="r" b="b"/>
                <a:pathLst>
                  <a:path w="60" h="59">
                    <a:moveTo>
                      <a:pt x="54" y="39"/>
                    </a:moveTo>
                    <a:cubicBezTo>
                      <a:pt x="49" y="53"/>
                      <a:pt x="33" y="59"/>
                      <a:pt x="20" y="53"/>
                    </a:cubicBezTo>
                    <a:cubicBezTo>
                      <a:pt x="7" y="48"/>
                      <a:pt x="0" y="33"/>
                      <a:pt x="6" y="19"/>
                    </a:cubicBezTo>
                    <a:cubicBezTo>
                      <a:pt x="12" y="6"/>
                      <a:pt x="27" y="0"/>
                      <a:pt x="40" y="5"/>
                    </a:cubicBezTo>
                    <a:cubicBezTo>
                      <a:pt x="53" y="11"/>
                      <a:pt x="60" y="26"/>
                      <a:pt x="54" y="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sp>
          <p:nvSpPr>
            <p:cNvPr id="14" name="TextBox 332">
              <a:extLst>
                <a:ext uri="{FF2B5EF4-FFF2-40B4-BE49-F238E27FC236}">
                  <a16:creationId xmlns:a16="http://schemas.microsoft.com/office/drawing/2014/main" id="{2A06E41F-217A-064B-BA89-2E81B575F54B}"/>
                </a:ext>
              </a:extLst>
            </p:cNvPr>
            <p:cNvSpPr txBox="1"/>
            <p:nvPr/>
          </p:nvSpPr>
          <p:spPr>
            <a:xfrm>
              <a:off x="12052260" y="3339290"/>
              <a:ext cx="967393" cy="584775"/>
            </a:xfrm>
            <a:prstGeom prst="rect">
              <a:avLst/>
            </a:prstGeom>
            <a:noFill/>
          </p:spPr>
          <p:txBody>
            <a:bodyPr wrap="square" rtlCol="0" anchor="ctr" anchorCtr="0">
              <a:spAutoFit/>
            </a:bodyPr>
            <a:lstStyle/>
            <a:p>
              <a:pPr algn="ctr"/>
              <a:r>
                <a:rPr lang="en-US" sz="3200" b="1" dirty="0">
                  <a:solidFill>
                    <a:schemeClr val="accent6"/>
                  </a:solidFill>
                  <a:latin typeface="Lato Black" charset="0"/>
                  <a:ea typeface="Lato Black" charset="0"/>
                  <a:cs typeface="Lato Black" charset="0"/>
                </a:rPr>
                <a:t>1</a:t>
              </a:r>
              <a:endParaRPr lang="en-US" sz="2400" b="1" dirty="0">
                <a:solidFill>
                  <a:schemeClr val="accent6"/>
                </a:solidFill>
                <a:latin typeface="Lato Black" charset="0"/>
                <a:ea typeface="Lato Black" charset="0"/>
                <a:cs typeface="Lato Black" charset="0"/>
              </a:endParaRPr>
            </a:p>
          </p:txBody>
        </p:sp>
      </p:grpSp>
      <p:grpSp>
        <p:nvGrpSpPr>
          <p:cNvPr id="17" name="Grupo 16">
            <a:extLst>
              <a:ext uri="{FF2B5EF4-FFF2-40B4-BE49-F238E27FC236}">
                <a16:creationId xmlns:a16="http://schemas.microsoft.com/office/drawing/2014/main" id="{645D76C4-7419-6842-AD77-316A908862FC}"/>
              </a:ext>
            </a:extLst>
          </p:cNvPr>
          <p:cNvGrpSpPr/>
          <p:nvPr/>
        </p:nvGrpSpPr>
        <p:grpSpPr>
          <a:xfrm>
            <a:off x="16370496" y="6130577"/>
            <a:ext cx="6853458" cy="1988036"/>
            <a:chOff x="13998486" y="2165190"/>
            <a:chExt cx="7799388" cy="2262429"/>
          </a:xfrm>
        </p:grpSpPr>
        <p:sp>
          <p:nvSpPr>
            <p:cNvPr id="18" name="Freeform 6">
              <a:extLst>
                <a:ext uri="{FF2B5EF4-FFF2-40B4-BE49-F238E27FC236}">
                  <a16:creationId xmlns:a16="http://schemas.microsoft.com/office/drawing/2014/main" id="{40FB1F31-5499-7D47-9FC4-0AEB678C3B78}"/>
                </a:ext>
              </a:extLst>
            </p:cNvPr>
            <p:cNvSpPr>
              <a:spLocks/>
            </p:cNvSpPr>
            <p:nvPr/>
          </p:nvSpPr>
          <p:spPr bwMode="auto">
            <a:xfrm>
              <a:off x="13998486" y="2165190"/>
              <a:ext cx="7799388" cy="2262429"/>
            </a:xfrm>
            <a:custGeom>
              <a:avLst/>
              <a:gdLst>
                <a:gd name="T0" fmla="*/ 403 w 459"/>
                <a:gd name="T1" fmla="*/ 0 h 114"/>
                <a:gd name="T2" fmla="*/ 57 w 459"/>
                <a:gd name="T3" fmla="*/ 0 h 114"/>
                <a:gd name="T4" fmla="*/ 0 w 459"/>
                <a:gd name="T5" fmla="*/ 57 h 114"/>
                <a:gd name="T6" fmla="*/ 57 w 459"/>
                <a:gd name="T7" fmla="*/ 114 h 114"/>
                <a:gd name="T8" fmla="*/ 403 w 459"/>
                <a:gd name="T9" fmla="*/ 114 h 114"/>
                <a:gd name="T10" fmla="*/ 459 w 459"/>
                <a:gd name="T11" fmla="*/ 57 h 114"/>
                <a:gd name="T12" fmla="*/ 403 w 459"/>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59" h="114">
                  <a:moveTo>
                    <a:pt x="403" y="0"/>
                  </a:moveTo>
                  <a:cubicBezTo>
                    <a:pt x="57" y="0"/>
                    <a:pt x="57" y="0"/>
                    <a:pt x="57" y="0"/>
                  </a:cubicBezTo>
                  <a:cubicBezTo>
                    <a:pt x="25" y="0"/>
                    <a:pt x="0" y="26"/>
                    <a:pt x="0" y="57"/>
                  </a:cubicBezTo>
                  <a:cubicBezTo>
                    <a:pt x="0" y="89"/>
                    <a:pt x="25" y="114"/>
                    <a:pt x="57" y="114"/>
                  </a:cubicBezTo>
                  <a:cubicBezTo>
                    <a:pt x="403" y="114"/>
                    <a:pt x="403" y="114"/>
                    <a:pt x="403" y="114"/>
                  </a:cubicBezTo>
                  <a:cubicBezTo>
                    <a:pt x="434" y="114"/>
                    <a:pt x="459" y="89"/>
                    <a:pt x="459" y="57"/>
                  </a:cubicBezTo>
                  <a:cubicBezTo>
                    <a:pt x="459" y="26"/>
                    <a:pt x="434" y="0"/>
                    <a:pt x="403"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h-TH" sz="3600" dirty="0"/>
            </a:p>
          </p:txBody>
        </p:sp>
        <p:sp>
          <p:nvSpPr>
            <p:cNvPr id="19" name="TextBox 336">
              <a:extLst>
                <a:ext uri="{FF2B5EF4-FFF2-40B4-BE49-F238E27FC236}">
                  <a16:creationId xmlns:a16="http://schemas.microsoft.com/office/drawing/2014/main" id="{208B002D-E0E8-F845-A15A-36CC1A288E34}"/>
                </a:ext>
              </a:extLst>
            </p:cNvPr>
            <p:cNvSpPr txBox="1"/>
            <p:nvPr/>
          </p:nvSpPr>
          <p:spPr>
            <a:xfrm>
              <a:off x="14517494" y="2569400"/>
              <a:ext cx="6761372" cy="1366001"/>
            </a:xfrm>
            <a:prstGeom prst="rect">
              <a:avLst/>
            </a:prstGeom>
            <a:noFill/>
          </p:spPr>
          <p:txBody>
            <a:bodyPr wrap="square" rtlCol="0" anchor="ctr" anchorCtr="0">
              <a:spAutoFit/>
            </a:bodyPr>
            <a:lstStyle/>
            <a:p>
              <a:pPr>
                <a:buSzPts val="2000"/>
              </a:pPr>
              <a:r>
                <a:rPr lang="es-ES" sz="3600" dirty="0">
                  <a:solidFill>
                    <a:schemeClr val="bg1"/>
                  </a:solidFill>
                  <a:latin typeface="Lato" panose="020F0502020204030203" pitchFamily="34" charset="77"/>
                </a:rPr>
                <a:t>Estamos conociendo a nuestros vecinos y entorno</a:t>
              </a:r>
            </a:p>
          </p:txBody>
        </p:sp>
      </p:grpSp>
      <p:pic>
        <p:nvPicPr>
          <p:cNvPr id="10" name="Imagen 9">
            <a:extLst>
              <a:ext uri="{FF2B5EF4-FFF2-40B4-BE49-F238E27FC236}">
                <a16:creationId xmlns:a16="http://schemas.microsoft.com/office/drawing/2014/main" id="{A657E563-B90E-D340-BA1F-67359C74B6F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70507" y="1980837"/>
            <a:ext cx="6216536" cy="6218798"/>
          </a:xfrm>
          <a:prstGeom prst="rect">
            <a:avLst/>
          </a:prstGeom>
        </p:spPr>
      </p:pic>
      <p:grpSp>
        <p:nvGrpSpPr>
          <p:cNvPr id="21" name="กลุ่ม 330">
            <a:extLst>
              <a:ext uri="{FF2B5EF4-FFF2-40B4-BE49-F238E27FC236}">
                <a16:creationId xmlns:a16="http://schemas.microsoft.com/office/drawing/2014/main" id="{FB966B71-E115-CC4D-B4ED-D3C13EA5620C}"/>
              </a:ext>
            </a:extLst>
          </p:cNvPr>
          <p:cNvGrpSpPr/>
          <p:nvPr/>
        </p:nvGrpSpPr>
        <p:grpSpPr>
          <a:xfrm>
            <a:off x="14796345" y="5833976"/>
            <a:ext cx="1617663" cy="1528762"/>
            <a:chOff x="11677350" y="2912536"/>
            <a:chExt cx="1617663" cy="1528762"/>
          </a:xfrm>
        </p:grpSpPr>
        <p:grpSp>
          <p:nvGrpSpPr>
            <p:cNvPr id="22" name="กลุ่ม 331">
              <a:extLst>
                <a:ext uri="{FF2B5EF4-FFF2-40B4-BE49-F238E27FC236}">
                  <a16:creationId xmlns:a16="http://schemas.microsoft.com/office/drawing/2014/main" id="{947CF7DC-5B5F-3149-A7EA-3DAECDCF77AE}"/>
                </a:ext>
              </a:extLst>
            </p:cNvPr>
            <p:cNvGrpSpPr/>
            <p:nvPr/>
          </p:nvGrpSpPr>
          <p:grpSpPr>
            <a:xfrm rot="3983525">
              <a:off x="11721801" y="2868085"/>
              <a:ext cx="1528762" cy="1617663"/>
              <a:chOff x="12827494" y="2271359"/>
              <a:chExt cx="1528762" cy="1617663"/>
            </a:xfrm>
          </p:grpSpPr>
          <p:sp>
            <p:nvSpPr>
              <p:cNvPr id="24" name="Freeform 29">
                <a:extLst>
                  <a:ext uri="{FF2B5EF4-FFF2-40B4-BE49-F238E27FC236}">
                    <a16:creationId xmlns:a16="http://schemas.microsoft.com/office/drawing/2014/main" id="{C6A3D9CF-256D-944B-812B-4ED80BC3EEAF}"/>
                  </a:ext>
                </a:extLst>
              </p:cNvPr>
              <p:cNvSpPr>
                <a:spLocks/>
              </p:cNvSpPr>
              <p:nvPr/>
            </p:nvSpPr>
            <p:spPr bwMode="auto">
              <a:xfrm>
                <a:off x="12827494" y="2271359"/>
                <a:ext cx="1528762" cy="1617663"/>
              </a:xfrm>
              <a:custGeom>
                <a:avLst/>
                <a:gdLst>
                  <a:gd name="T0" fmla="*/ 58 w 86"/>
                  <a:gd name="T1" fmla="*/ 8 h 91"/>
                  <a:gd name="T2" fmla="*/ 8 w 86"/>
                  <a:gd name="T3" fmla="*/ 28 h 91"/>
                  <a:gd name="T4" fmla="*/ 29 w 86"/>
                  <a:gd name="T5" fmla="*/ 77 h 91"/>
                  <a:gd name="T6" fmla="*/ 63 w 86"/>
                  <a:gd name="T7" fmla="*/ 91 h 91"/>
                  <a:gd name="T8" fmla="*/ 78 w 86"/>
                  <a:gd name="T9" fmla="*/ 57 h 91"/>
                  <a:gd name="T10" fmla="*/ 58 w 86"/>
                  <a:gd name="T11" fmla="*/ 8 h 91"/>
                </a:gdLst>
                <a:ahLst/>
                <a:cxnLst>
                  <a:cxn ang="0">
                    <a:pos x="T0" y="T1"/>
                  </a:cxn>
                  <a:cxn ang="0">
                    <a:pos x="T2" y="T3"/>
                  </a:cxn>
                  <a:cxn ang="0">
                    <a:pos x="T4" y="T5"/>
                  </a:cxn>
                  <a:cxn ang="0">
                    <a:pos x="T6" y="T7"/>
                  </a:cxn>
                  <a:cxn ang="0">
                    <a:pos x="T8" y="T9"/>
                  </a:cxn>
                  <a:cxn ang="0">
                    <a:pos x="T10" y="T11"/>
                  </a:cxn>
                </a:cxnLst>
                <a:rect l="0" t="0" r="r" b="b"/>
                <a:pathLst>
                  <a:path w="86" h="91">
                    <a:moveTo>
                      <a:pt x="58" y="8"/>
                    </a:moveTo>
                    <a:cubicBezTo>
                      <a:pt x="38" y="0"/>
                      <a:pt x="16" y="9"/>
                      <a:pt x="8" y="28"/>
                    </a:cubicBezTo>
                    <a:cubicBezTo>
                      <a:pt x="0" y="47"/>
                      <a:pt x="10" y="69"/>
                      <a:pt x="29" y="77"/>
                    </a:cubicBezTo>
                    <a:cubicBezTo>
                      <a:pt x="63" y="91"/>
                      <a:pt x="63" y="91"/>
                      <a:pt x="63" y="91"/>
                    </a:cubicBezTo>
                    <a:cubicBezTo>
                      <a:pt x="78" y="57"/>
                      <a:pt x="78" y="57"/>
                      <a:pt x="78" y="57"/>
                    </a:cubicBezTo>
                    <a:cubicBezTo>
                      <a:pt x="86" y="37"/>
                      <a:pt x="77" y="15"/>
                      <a:pt x="58" y="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h-TH" dirty="0"/>
              </a:p>
            </p:txBody>
          </p:sp>
          <p:sp>
            <p:nvSpPr>
              <p:cNvPr id="25" name="Freeform 30">
                <a:extLst>
                  <a:ext uri="{FF2B5EF4-FFF2-40B4-BE49-F238E27FC236}">
                    <a16:creationId xmlns:a16="http://schemas.microsoft.com/office/drawing/2014/main" id="{72BAB2AA-3FFA-E345-8A9F-FD7F83E6BA03}"/>
                  </a:ext>
                </a:extLst>
              </p:cNvPr>
              <p:cNvSpPr>
                <a:spLocks/>
              </p:cNvSpPr>
              <p:nvPr/>
            </p:nvSpPr>
            <p:spPr bwMode="auto">
              <a:xfrm>
                <a:off x="13059269" y="2501547"/>
                <a:ext cx="1066800" cy="1049338"/>
              </a:xfrm>
              <a:custGeom>
                <a:avLst/>
                <a:gdLst>
                  <a:gd name="T0" fmla="*/ 54 w 60"/>
                  <a:gd name="T1" fmla="*/ 39 h 59"/>
                  <a:gd name="T2" fmla="*/ 20 w 60"/>
                  <a:gd name="T3" fmla="*/ 53 h 59"/>
                  <a:gd name="T4" fmla="*/ 6 w 60"/>
                  <a:gd name="T5" fmla="*/ 19 h 59"/>
                  <a:gd name="T6" fmla="*/ 40 w 60"/>
                  <a:gd name="T7" fmla="*/ 5 h 59"/>
                  <a:gd name="T8" fmla="*/ 54 w 60"/>
                  <a:gd name="T9" fmla="*/ 39 h 59"/>
                </a:gdLst>
                <a:ahLst/>
                <a:cxnLst>
                  <a:cxn ang="0">
                    <a:pos x="T0" y="T1"/>
                  </a:cxn>
                  <a:cxn ang="0">
                    <a:pos x="T2" y="T3"/>
                  </a:cxn>
                  <a:cxn ang="0">
                    <a:pos x="T4" y="T5"/>
                  </a:cxn>
                  <a:cxn ang="0">
                    <a:pos x="T6" y="T7"/>
                  </a:cxn>
                  <a:cxn ang="0">
                    <a:pos x="T8" y="T9"/>
                  </a:cxn>
                </a:cxnLst>
                <a:rect l="0" t="0" r="r" b="b"/>
                <a:pathLst>
                  <a:path w="60" h="59">
                    <a:moveTo>
                      <a:pt x="54" y="39"/>
                    </a:moveTo>
                    <a:cubicBezTo>
                      <a:pt x="49" y="53"/>
                      <a:pt x="33" y="59"/>
                      <a:pt x="20" y="53"/>
                    </a:cubicBezTo>
                    <a:cubicBezTo>
                      <a:pt x="7" y="48"/>
                      <a:pt x="0" y="33"/>
                      <a:pt x="6" y="19"/>
                    </a:cubicBezTo>
                    <a:cubicBezTo>
                      <a:pt x="12" y="6"/>
                      <a:pt x="27" y="0"/>
                      <a:pt x="40" y="5"/>
                    </a:cubicBezTo>
                    <a:cubicBezTo>
                      <a:pt x="53" y="11"/>
                      <a:pt x="60" y="26"/>
                      <a:pt x="54" y="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sp>
          <p:nvSpPr>
            <p:cNvPr id="23" name="TextBox 332">
              <a:extLst>
                <a:ext uri="{FF2B5EF4-FFF2-40B4-BE49-F238E27FC236}">
                  <a16:creationId xmlns:a16="http://schemas.microsoft.com/office/drawing/2014/main" id="{28E1858A-B835-1349-93B4-AF017EDC429F}"/>
                </a:ext>
              </a:extLst>
            </p:cNvPr>
            <p:cNvSpPr txBox="1"/>
            <p:nvPr/>
          </p:nvSpPr>
          <p:spPr>
            <a:xfrm>
              <a:off x="12052260" y="3339290"/>
              <a:ext cx="967393" cy="584775"/>
            </a:xfrm>
            <a:prstGeom prst="rect">
              <a:avLst/>
            </a:prstGeom>
            <a:noFill/>
          </p:spPr>
          <p:txBody>
            <a:bodyPr wrap="square" rtlCol="0" anchor="ctr" anchorCtr="0">
              <a:spAutoFit/>
            </a:bodyPr>
            <a:lstStyle/>
            <a:p>
              <a:pPr algn="ctr"/>
              <a:r>
                <a:rPr lang="en-US" sz="3200" b="1" dirty="0">
                  <a:solidFill>
                    <a:schemeClr val="accent2"/>
                  </a:solidFill>
                  <a:latin typeface="Lato Black" charset="0"/>
                  <a:ea typeface="Lato Black" charset="0"/>
                  <a:cs typeface="Lato Black" charset="0"/>
                </a:rPr>
                <a:t>2</a:t>
              </a:r>
              <a:endParaRPr lang="en-US" sz="2400" b="1" dirty="0">
                <a:solidFill>
                  <a:schemeClr val="accent2"/>
                </a:solidFill>
                <a:latin typeface="Lato Black" charset="0"/>
                <a:ea typeface="Lato Black" charset="0"/>
                <a:cs typeface="Lato Black" charset="0"/>
              </a:endParaRPr>
            </a:p>
          </p:txBody>
        </p:sp>
      </p:grpSp>
      <p:grpSp>
        <p:nvGrpSpPr>
          <p:cNvPr id="26" name="Grupo 25">
            <a:extLst>
              <a:ext uri="{FF2B5EF4-FFF2-40B4-BE49-F238E27FC236}">
                <a16:creationId xmlns:a16="http://schemas.microsoft.com/office/drawing/2014/main" id="{BAF726BF-A9E2-E742-A66F-AF41AD73DBFD}"/>
              </a:ext>
            </a:extLst>
          </p:cNvPr>
          <p:cNvGrpSpPr/>
          <p:nvPr/>
        </p:nvGrpSpPr>
        <p:grpSpPr>
          <a:xfrm>
            <a:off x="2838359" y="2733372"/>
            <a:ext cx="7799388" cy="2262429"/>
            <a:chOff x="13998486" y="2165190"/>
            <a:chExt cx="7799388" cy="2262429"/>
          </a:xfrm>
        </p:grpSpPr>
        <p:sp>
          <p:nvSpPr>
            <p:cNvPr id="27" name="Freeform 6">
              <a:extLst>
                <a:ext uri="{FF2B5EF4-FFF2-40B4-BE49-F238E27FC236}">
                  <a16:creationId xmlns:a16="http://schemas.microsoft.com/office/drawing/2014/main" id="{24409F76-6816-2E4B-91F2-62D28D0021EB}"/>
                </a:ext>
              </a:extLst>
            </p:cNvPr>
            <p:cNvSpPr>
              <a:spLocks/>
            </p:cNvSpPr>
            <p:nvPr/>
          </p:nvSpPr>
          <p:spPr bwMode="auto">
            <a:xfrm>
              <a:off x="13998486" y="2165190"/>
              <a:ext cx="7799388" cy="2262429"/>
            </a:xfrm>
            <a:custGeom>
              <a:avLst/>
              <a:gdLst>
                <a:gd name="T0" fmla="*/ 403 w 459"/>
                <a:gd name="T1" fmla="*/ 0 h 114"/>
                <a:gd name="T2" fmla="*/ 57 w 459"/>
                <a:gd name="T3" fmla="*/ 0 h 114"/>
                <a:gd name="T4" fmla="*/ 0 w 459"/>
                <a:gd name="T5" fmla="*/ 57 h 114"/>
                <a:gd name="T6" fmla="*/ 57 w 459"/>
                <a:gd name="T7" fmla="*/ 114 h 114"/>
                <a:gd name="T8" fmla="*/ 403 w 459"/>
                <a:gd name="T9" fmla="*/ 114 h 114"/>
                <a:gd name="T10" fmla="*/ 459 w 459"/>
                <a:gd name="T11" fmla="*/ 57 h 114"/>
                <a:gd name="T12" fmla="*/ 403 w 459"/>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59" h="114">
                  <a:moveTo>
                    <a:pt x="403" y="0"/>
                  </a:moveTo>
                  <a:cubicBezTo>
                    <a:pt x="57" y="0"/>
                    <a:pt x="57" y="0"/>
                    <a:pt x="57" y="0"/>
                  </a:cubicBezTo>
                  <a:cubicBezTo>
                    <a:pt x="25" y="0"/>
                    <a:pt x="0" y="26"/>
                    <a:pt x="0" y="57"/>
                  </a:cubicBezTo>
                  <a:cubicBezTo>
                    <a:pt x="0" y="89"/>
                    <a:pt x="25" y="114"/>
                    <a:pt x="57" y="114"/>
                  </a:cubicBezTo>
                  <a:cubicBezTo>
                    <a:pt x="403" y="114"/>
                    <a:pt x="403" y="114"/>
                    <a:pt x="403" y="114"/>
                  </a:cubicBezTo>
                  <a:cubicBezTo>
                    <a:pt x="434" y="114"/>
                    <a:pt x="459" y="89"/>
                    <a:pt x="459" y="57"/>
                  </a:cubicBezTo>
                  <a:cubicBezTo>
                    <a:pt x="459" y="26"/>
                    <a:pt x="434" y="0"/>
                    <a:pt x="403" y="0"/>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th-TH" dirty="0"/>
            </a:p>
          </p:txBody>
        </p:sp>
        <p:sp>
          <p:nvSpPr>
            <p:cNvPr id="28" name="TextBox 336">
              <a:extLst>
                <a:ext uri="{FF2B5EF4-FFF2-40B4-BE49-F238E27FC236}">
                  <a16:creationId xmlns:a16="http://schemas.microsoft.com/office/drawing/2014/main" id="{3AFCA458-CC06-1146-903D-972E5E01BC3C}"/>
                </a:ext>
              </a:extLst>
            </p:cNvPr>
            <p:cNvSpPr txBox="1"/>
            <p:nvPr/>
          </p:nvSpPr>
          <p:spPr>
            <a:xfrm>
              <a:off x="14517494" y="2652235"/>
              <a:ext cx="6761372" cy="1200329"/>
            </a:xfrm>
            <a:prstGeom prst="rect">
              <a:avLst/>
            </a:prstGeom>
            <a:noFill/>
          </p:spPr>
          <p:txBody>
            <a:bodyPr wrap="square" rtlCol="0" anchor="ctr" anchorCtr="0">
              <a:spAutoFit/>
            </a:bodyPr>
            <a:lstStyle/>
            <a:p>
              <a:r>
                <a:rPr lang="es-ES" sz="3600" dirty="0">
                  <a:solidFill>
                    <a:schemeClr val="bg1"/>
                  </a:solidFill>
                  <a:latin typeface="Lato" panose="020F0502020204030203" pitchFamily="34" charset="77"/>
                </a:rPr>
                <a:t>Tenemos una percepción de inseguridad</a:t>
              </a:r>
            </a:p>
          </p:txBody>
        </p:sp>
      </p:grpSp>
      <p:grpSp>
        <p:nvGrpSpPr>
          <p:cNvPr id="29" name="กลุ่ม 330">
            <a:extLst>
              <a:ext uri="{FF2B5EF4-FFF2-40B4-BE49-F238E27FC236}">
                <a16:creationId xmlns:a16="http://schemas.microsoft.com/office/drawing/2014/main" id="{74A28E48-9B2C-7641-A6A3-43938BEAA5B6}"/>
              </a:ext>
            </a:extLst>
          </p:cNvPr>
          <p:cNvGrpSpPr/>
          <p:nvPr/>
        </p:nvGrpSpPr>
        <p:grpSpPr>
          <a:xfrm>
            <a:off x="2073525" y="6704973"/>
            <a:ext cx="1617663" cy="1528762"/>
            <a:chOff x="11677350" y="2912536"/>
            <a:chExt cx="1617663" cy="1528762"/>
          </a:xfrm>
        </p:grpSpPr>
        <p:grpSp>
          <p:nvGrpSpPr>
            <p:cNvPr id="30" name="กลุ่ม 331">
              <a:extLst>
                <a:ext uri="{FF2B5EF4-FFF2-40B4-BE49-F238E27FC236}">
                  <a16:creationId xmlns:a16="http://schemas.microsoft.com/office/drawing/2014/main" id="{697DDF64-90BD-6E47-84EC-7E62572E37E8}"/>
                </a:ext>
              </a:extLst>
            </p:cNvPr>
            <p:cNvGrpSpPr/>
            <p:nvPr/>
          </p:nvGrpSpPr>
          <p:grpSpPr>
            <a:xfrm rot="3983525">
              <a:off x="11721801" y="2868085"/>
              <a:ext cx="1528762" cy="1617663"/>
              <a:chOff x="12827494" y="2271359"/>
              <a:chExt cx="1528762" cy="1617663"/>
            </a:xfrm>
          </p:grpSpPr>
          <p:sp>
            <p:nvSpPr>
              <p:cNvPr id="32" name="Freeform 29">
                <a:extLst>
                  <a:ext uri="{FF2B5EF4-FFF2-40B4-BE49-F238E27FC236}">
                    <a16:creationId xmlns:a16="http://schemas.microsoft.com/office/drawing/2014/main" id="{AB02EB25-877B-9840-B103-9002476DA61E}"/>
                  </a:ext>
                </a:extLst>
              </p:cNvPr>
              <p:cNvSpPr>
                <a:spLocks/>
              </p:cNvSpPr>
              <p:nvPr/>
            </p:nvSpPr>
            <p:spPr bwMode="auto">
              <a:xfrm>
                <a:off x="12827494" y="2271359"/>
                <a:ext cx="1528762" cy="1617663"/>
              </a:xfrm>
              <a:custGeom>
                <a:avLst/>
                <a:gdLst>
                  <a:gd name="T0" fmla="*/ 58 w 86"/>
                  <a:gd name="T1" fmla="*/ 8 h 91"/>
                  <a:gd name="T2" fmla="*/ 8 w 86"/>
                  <a:gd name="T3" fmla="*/ 28 h 91"/>
                  <a:gd name="T4" fmla="*/ 29 w 86"/>
                  <a:gd name="T5" fmla="*/ 77 h 91"/>
                  <a:gd name="T6" fmla="*/ 63 w 86"/>
                  <a:gd name="T7" fmla="*/ 91 h 91"/>
                  <a:gd name="T8" fmla="*/ 78 w 86"/>
                  <a:gd name="T9" fmla="*/ 57 h 91"/>
                  <a:gd name="T10" fmla="*/ 58 w 86"/>
                  <a:gd name="T11" fmla="*/ 8 h 91"/>
                </a:gdLst>
                <a:ahLst/>
                <a:cxnLst>
                  <a:cxn ang="0">
                    <a:pos x="T0" y="T1"/>
                  </a:cxn>
                  <a:cxn ang="0">
                    <a:pos x="T2" y="T3"/>
                  </a:cxn>
                  <a:cxn ang="0">
                    <a:pos x="T4" y="T5"/>
                  </a:cxn>
                  <a:cxn ang="0">
                    <a:pos x="T6" y="T7"/>
                  </a:cxn>
                  <a:cxn ang="0">
                    <a:pos x="T8" y="T9"/>
                  </a:cxn>
                  <a:cxn ang="0">
                    <a:pos x="T10" y="T11"/>
                  </a:cxn>
                </a:cxnLst>
                <a:rect l="0" t="0" r="r" b="b"/>
                <a:pathLst>
                  <a:path w="86" h="91">
                    <a:moveTo>
                      <a:pt x="58" y="8"/>
                    </a:moveTo>
                    <a:cubicBezTo>
                      <a:pt x="38" y="0"/>
                      <a:pt x="16" y="9"/>
                      <a:pt x="8" y="28"/>
                    </a:cubicBezTo>
                    <a:cubicBezTo>
                      <a:pt x="0" y="47"/>
                      <a:pt x="10" y="69"/>
                      <a:pt x="29" y="77"/>
                    </a:cubicBezTo>
                    <a:cubicBezTo>
                      <a:pt x="63" y="91"/>
                      <a:pt x="63" y="91"/>
                      <a:pt x="63" y="91"/>
                    </a:cubicBezTo>
                    <a:cubicBezTo>
                      <a:pt x="78" y="57"/>
                      <a:pt x="78" y="57"/>
                      <a:pt x="78" y="57"/>
                    </a:cubicBezTo>
                    <a:cubicBezTo>
                      <a:pt x="86" y="37"/>
                      <a:pt x="77" y="15"/>
                      <a:pt x="58" y="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th-TH" dirty="0"/>
              </a:p>
            </p:txBody>
          </p:sp>
          <p:sp>
            <p:nvSpPr>
              <p:cNvPr id="33" name="Freeform 30">
                <a:extLst>
                  <a:ext uri="{FF2B5EF4-FFF2-40B4-BE49-F238E27FC236}">
                    <a16:creationId xmlns:a16="http://schemas.microsoft.com/office/drawing/2014/main" id="{FAB5B520-8808-0644-BB1E-38602855F4A7}"/>
                  </a:ext>
                </a:extLst>
              </p:cNvPr>
              <p:cNvSpPr>
                <a:spLocks/>
              </p:cNvSpPr>
              <p:nvPr/>
            </p:nvSpPr>
            <p:spPr bwMode="auto">
              <a:xfrm>
                <a:off x="13059269" y="2501547"/>
                <a:ext cx="1066800" cy="1049338"/>
              </a:xfrm>
              <a:custGeom>
                <a:avLst/>
                <a:gdLst>
                  <a:gd name="T0" fmla="*/ 54 w 60"/>
                  <a:gd name="T1" fmla="*/ 39 h 59"/>
                  <a:gd name="T2" fmla="*/ 20 w 60"/>
                  <a:gd name="T3" fmla="*/ 53 h 59"/>
                  <a:gd name="T4" fmla="*/ 6 w 60"/>
                  <a:gd name="T5" fmla="*/ 19 h 59"/>
                  <a:gd name="T6" fmla="*/ 40 w 60"/>
                  <a:gd name="T7" fmla="*/ 5 h 59"/>
                  <a:gd name="T8" fmla="*/ 54 w 60"/>
                  <a:gd name="T9" fmla="*/ 39 h 59"/>
                </a:gdLst>
                <a:ahLst/>
                <a:cxnLst>
                  <a:cxn ang="0">
                    <a:pos x="T0" y="T1"/>
                  </a:cxn>
                  <a:cxn ang="0">
                    <a:pos x="T2" y="T3"/>
                  </a:cxn>
                  <a:cxn ang="0">
                    <a:pos x="T4" y="T5"/>
                  </a:cxn>
                  <a:cxn ang="0">
                    <a:pos x="T6" y="T7"/>
                  </a:cxn>
                  <a:cxn ang="0">
                    <a:pos x="T8" y="T9"/>
                  </a:cxn>
                </a:cxnLst>
                <a:rect l="0" t="0" r="r" b="b"/>
                <a:pathLst>
                  <a:path w="60" h="59">
                    <a:moveTo>
                      <a:pt x="54" y="39"/>
                    </a:moveTo>
                    <a:cubicBezTo>
                      <a:pt x="49" y="53"/>
                      <a:pt x="33" y="59"/>
                      <a:pt x="20" y="53"/>
                    </a:cubicBezTo>
                    <a:cubicBezTo>
                      <a:pt x="7" y="48"/>
                      <a:pt x="0" y="33"/>
                      <a:pt x="6" y="19"/>
                    </a:cubicBezTo>
                    <a:cubicBezTo>
                      <a:pt x="12" y="6"/>
                      <a:pt x="27" y="0"/>
                      <a:pt x="40" y="5"/>
                    </a:cubicBezTo>
                    <a:cubicBezTo>
                      <a:pt x="53" y="11"/>
                      <a:pt x="60" y="26"/>
                      <a:pt x="54" y="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sp>
          <p:nvSpPr>
            <p:cNvPr id="31" name="TextBox 332">
              <a:extLst>
                <a:ext uri="{FF2B5EF4-FFF2-40B4-BE49-F238E27FC236}">
                  <a16:creationId xmlns:a16="http://schemas.microsoft.com/office/drawing/2014/main" id="{DC2F3BF6-8BF3-2E42-94DC-F59A29AFE3B3}"/>
                </a:ext>
              </a:extLst>
            </p:cNvPr>
            <p:cNvSpPr txBox="1"/>
            <p:nvPr/>
          </p:nvSpPr>
          <p:spPr>
            <a:xfrm>
              <a:off x="12052260" y="3339290"/>
              <a:ext cx="967393" cy="584775"/>
            </a:xfrm>
            <a:prstGeom prst="rect">
              <a:avLst/>
            </a:prstGeom>
            <a:noFill/>
          </p:spPr>
          <p:txBody>
            <a:bodyPr wrap="square" rtlCol="0" anchor="ctr" anchorCtr="0">
              <a:spAutoFit/>
            </a:bodyPr>
            <a:lstStyle/>
            <a:p>
              <a:pPr algn="ctr"/>
              <a:r>
                <a:rPr lang="en-US" sz="3200" b="1" dirty="0">
                  <a:solidFill>
                    <a:schemeClr val="accent1"/>
                  </a:solidFill>
                  <a:latin typeface="Lato Black" charset="0"/>
                  <a:ea typeface="Lato Black" charset="0"/>
                  <a:cs typeface="Lato Black" charset="0"/>
                </a:rPr>
                <a:t>3</a:t>
              </a:r>
              <a:endParaRPr lang="en-US" sz="2400" b="1" dirty="0">
                <a:solidFill>
                  <a:schemeClr val="accent1"/>
                </a:solidFill>
                <a:latin typeface="Lato Black" charset="0"/>
                <a:ea typeface="Lato Black" charset="0"/>
                <a:cs typeface="Lato Black" charset="0"/>
              </a:endParaRPr>
            </a:p>
          </p:txBody>
        </p:sp>
      </p:grpSp>
      <p:grpSp>
        <p:nvGrpSpPr>
          <p:cNvPr id="34" name="Grupo 33">
            <a:extLst>
              <a:ext uri="{FF2B5EF4-FFF2-40B4-BE49-F238E27FC236}">
                <a16:creationId xmlns:a16="http://schemas.microsoft.com/office/drawing/2014/main" id="{07F5EFAA-3CD8-D043-88C2-774959DF5A49}"/>
              </a:ext>
            </a:extLst>
          </p:cNvPr>
          <p:cNvGrpSpPr/>
          <p:nvPr/>
        </p:nvGrpSpPr>
        <p:grpSpPr>
          <a:xfrm>
            <a:off x="3910174" y="6538660"/>
            <a:ext cx="7799388" cy="2262429"/>
            <a:chOff x="13998486" y="2165190"/>
            <a:chExt cx="7799388" cy="2262429"/>
          </a:xfrm>
        </p:grpSpPr>
        <p:sp>
          <p:nvSpPr>
            <p:cNvPr id="35" name="Freeform 6">
              <a:extLst>
                <a:ext uri="{FF2B5EF4-FFF2-40B4-BE49-F238E27FC236}">
                  <a16:creationId xmlns:a16="http://schemas.microsoft.com/office/drawing/2014/main" id="{2B38973A-BA28-AA40-B78C-0DF4795C4673}"/>
                </a:ext>
              </a:extLst>
            </p:cNvPr>
            <p:cNvSpPr>
              <a:spLocks/>
            </p:cNvSpPr>
            <p:nvPr/>
          </p:nvSpPr>
          <p:spPr bwMode="auto">
            <a:xfrm>
              <a:off x="13998486" y="2165190"/>
              <a:ext cx="7799388" cy="2262429"/>
            </a:xfrm>
            <a:custGeom>
              <a:avLst/>
              <a:gdLst>
                <a:gd name="T0" fmla="*/ 403 w 459"/>
                <a:gd name="T1" fmla="*/ 0 h 114"/>
                <a:gd name="T2" fmla="*/ 57 w 459"/>
                <a:gd name="T3" fmla="*/ 0 h 114"/>
                <a:gd name="T4" fmla="*/ 0 w 459"/>
                <a:gd name="T5" fmla="*/ 57 h 114"/>
                <a:gd name="T6" fmla="*/ 57 w 459"/>
                <a:gd name="T7" fmla="*/ 114 h 114"/>
                <a:gd name="T8" fmla="*/ 403 w 459"/>
                <a:gd name="T9" fmla="*/ 114 h 114"/>
                <a:gd name="T10" fmla="*/ 459 w 459"/>
                <a:gd name="T11" fmla="*/ 57 h 114"/>
                <a:gd name="T12" fmla="*/ 403 w 459"/>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59" h="114">
                  <a:moveTo>
                    <a:pt x="403" y="0"/>
                  </a:moveTo>
                  <a:cubicBezTo>
                    <a:pt x="57" y="0"/>
                    <a:pt x="57" y="0"/>
                    <a:pt x="57" y="0"/>
                  </a:cubicBezTo>
                  <a:cubicBezTo>
                    <a:pt x="25" y="0"/>
                    <a:pt x="0" y="26"/>
                    <a:pt x="0" y="57"/>
                  </a:cubicBezTo>
                  <a:cubicBezTo>
                    <a:pt x="0" y="89"/>
                    <a:pt x="25" y="114"/>
                    <a:pt x="57" y="114"/>
                  </a:cubicBezTo>
                  <a:cubicBezTo>
                    <a:pt x="403" y="114"/>
                    <a:pt x="403" y="114"/>
                    <a:pt x="403" y="114"/>
                  </a:cubicBezTo>
                  <a:cubicBezTo>
                    <a:pt x="434" y="114"/>
                    <a:pt x="459" y="89"/>
                    <a:pt x="459" y="57"/>
                  </a:cubicBezTo>
                  <a:cubicBezTo>
                    <a:pt x="459" y="26"/>
                    <a:pt x="434" y="0"/>
                    <a:pt x="403"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th-TH" dirty="0"/>
            </a:p>
          </p:txBody>
        </p:sp>
        <p:sp>
          <p:nvSpPr>
            <p:cNvPr id="36" name="TextBox 336">
              <a:extLst>
                <a:ext uri="{FF2B5EF4-FFF2-40B4-BE49-F238E27FC236}">
                  <a16:creationId xmlns:a16="http://schemas.microsoft.com/office/drawing/2014/main" id="{6783B4C1-D40A-8D45-B5D2-004E281B76E3}"/>
                </a:ext>
              </a:extLst>
            </p:cNvPr>
            <p:cNvSpPr txBox="1"/>
            <p:nvPr/>
          </p:nvSpPr>
          <p:spPr>
            <a:xfrm>
              <a:off x="14616350" y="2676948"/>
              <a:ext cx="6761372" cy="1200329"/>
            </a:xfrm>
            <a:prstGeom prst="rect">
              <a:avLst/>
            </a:prstGeom>
            <a:noFill/>
          </p:spPr>
          <p:txBody>
            <a:bodyPr wrap="square" rtlCol="0" anchor="ctr" anchorCtr="0">
              <a:spAutoFit/>
            </a:bodyPr>
            <a:lstStyle/>
            <a:p>
              <a:pPr>
                <a:buSzPts val="2000"/>
              </a:pPr>
              <a:r>
                <a:rPr lang="es-ES" sz="3600" dirty="0">
                  <a:solidFill>
                    <a:schemeClr val="bg1"/>
                  </a:solidFill>
                  <a:latin typeface="Lato" panose="020F0502020204030203" pitchFamily="34" charset="77"/>
                </a:rPr>
                <a:t>Estamos organizando nuestra nueva vida</a:t>
              </a:r>
            </a:p>
          </p:txBody>
        </p:sp>
      </p:grpSp>
      <p:pic>
        <p:nvPicPr>
          <p:cNvPr id="11" name="Imagen 10">
            <a:extLst>
              <a:ext uri="{FF2B5EF4-FFF2-40B4-BE49-F238E27FC236}">
                <a16:creationId xmlns:a16="http://schemas.microsoft.com/office/drawing/2014/main" id="{5C640023-E088-AA4C-8366-DA514B4735A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058986" y="707826"/>
            <a:ext cx="4703760" cy="4797014"/>
          </a:xfrm>
          <a:prstGeom prst="rect">
            <a:avLst/>
          </a:prstGeom>
        </p:spPr>
      </p:pic>
      <p:grpSp>
        <p:nvGrpSpPr>
          <p:cNvPr id="39" name="Grupo 38">
            <a:extLst>
              <a:ext uri="{FF2B5EF4-FFF2-40B4-BE49-F238E27FC236}">
                <a16:creationId xmlns:a16="http://schemas.microsoft.com/office/drawing/2014/main" id="{D3D4FCFC-F9D1-F949-AFC6-D1DF1C6BD871}"/>
              </a:ext>
            </a:extLst>
          </p:cNvPr>
          <p:cNvGrpSpPr/>
          <p:nvPr/>
        </p:nvGrpSpPr>
        <p:grpSpPr>
          <a:xfrm>
            <a:off x="3019886" y="10126963"/>
            <a:ext cx="6853458" cy="1988036"/>
            <a:chOff x="13998486" y="2165190"/>
            <a:chExt cx="7799388" cy="2262429"/>
          </a:xfrm>
        </p:grpSpPr>
        <p:sp>
          <p:nvSpPr>
            <p:cNvPr id="40" name="Freeform 6">
              <a:extLst>
                <a:ext uri="{FF2B5EF4-FFF2-40B4-BE49-F238E27FC236}">
                  <a16:creationId xmlns:a16="http://schemas.microsoft.com/office/drawing/2014/main" id="{0A556D35-DB39-5842-B938-A7294CB821D1}"/>
                </a:ext>
              </a:extLst>
            </p:cNvPr>
            <p:cNvSpPr>
              <a:spLocks/>
            </p:cNvSpPr>
            <p:nvPr/>
          </p:nvSpPr>
          <p:spPr bwMode="auto">
            <a:xfrm>
              <a:off x="13998486" y="2165190"/>
              <a:ext cx="7799388" cy="2262429"/>
            </a:xfrm>
            <a:custGeom>
              <a:avLst/>
              <a:gdLst>
                <a:gd name="T0" fmla="*/ 403 w 459"/>
                <a:gd name="T1" fmla="*/ 0 h 114"/>
                <a:gd name="T2" fmla="*/ 57 w 459"/>
                <a:gd name="T3" fmla="*/ 0 h 114"/>
                <a:gd name="T4" fmla="*/ 0 w 459"/>
                <a:gd name="T5" fmla="*/ 57 h 114"/>
                <a:gd name="T6" fmla="*/ 57 w 459"/>
                <a:gd name="T7" fmla="*/ 114 h 114"/>
                <a:gd name="T8" fmla="*/ 403 w 459"/>
                <a:gd name="T9" fmla="*/ 114 h 114"/>
                <a:gd name="T10" fmla="*/ 459 w 459"/>
                <a:gd name="T11" fmla="*/ 57 h 114"/>
                <a:gd name="T12" fmla="*/ 403 w 459"/>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59" h="114">
                  <a:moveTo>
                    <a:pt x="403" y="0"/>
                  </a:moveTo>
                  <a:cubicBezTo>
                    <a:pt x="57" y="0"/>
                    <a:pt x="57" y="0"/>
                    <a:pt x="57" y="0"/>
                  </a:cubicBezTo>
                  <a:cubicBezTo>
                    <a:pt x="25" y="0"/>
                    <a:pt x="0" y="26"/>
                    <a:pt x="0" y="57"/>
                  </a:cubicBezTo>
                  <a:cubicBezTo>
                    <a:pt x="0" y="89"/>
                    <a:pt x="25" y="114"/>
                    <a:pt x="57" y="114"/>
                  </a:cubicBezTo>
                  <a:cubicBezTo>
                    <a:pt x="403" y="114"/>
                    <a:pt x="403" y="114"/>
                    <a:pt x="403" y="114"/>
                  </a:cubicBezTo>
                  <a:cubicBezTo>
                    <a:pt x="434" y="114"/>
                    <a:pt x="459" y="89"/>
                    <a:pt x="459" y="57"/>
                  </a:cubicBezTo>
                  <a:cubicBezTo>
                    <a:pt x="459" y="26"/>
                    <a:pt x="434" y="0"/>
                    <a:pt x="403" y="0"/>
                  </a:cubicBezTo>
                  <a:close/>
                </a:path>
              </a:pathLst>
            </a:custGeom>
            <a:solidFill>
              <a:srgbClr val="CC6965"/>
            </a:solidFill>
            <a:ln>
              <a:noFill/>
            </a:ln>
          </p:spPr>
          <p:txBody>
            <a:bodyPr vert="horz" wrap="square" lIns="91440" tIns="45720" rIns="91440" bIns="45720" numCol="1" anchor="t" anchorCtr="0" compatLnSpc="1">
              <a:prstTxWarp prst="textNoShape">
                <a:avLst/>
              </a:prstTxWarp>
            </a:bodyPr>
            <a:lstStyle/>
            <a:p>
              <a:endParaRPr lang="th-TH" dirty="0"/>
            </a:p>
          </p:txBody>
        </p:sp>
        <p:sp>
          <p:nvSpPr>
            <p:cNvPr id="41" name="TextBox 336">
              <a:extLst>
                <a:ext uri="{FF2B5EF4-FFF2-40B4-BE49-F238E27FC236}">
                  <a16:creationId xmlns:a16="http://schemas.microsoft.com/office/drawing/2014/main" id="{0BA3B667-3AA1-DF45-ABCB-7B774BCAD435}"/>
                </a:ext>
              </a:extLst>
            </p:cNvPr>
            <p:cNvSpPr txBox="1"/>
            <p:nvPr/>
          </p:nvSpPr>
          <p:spPr>
            <a:xfrm>
              <a:off x="14770619" y="2254170"/>
              <a:ext cx="6761372" cy="1996462"/>
            </a:xfrm>
            <a:prstGeom prst="rect">
              <a:avLst/>
            </a:prstGeom>
            <a:noFill/>
          </p:spPr>
          <p:txBody>
            <a:bodyPr wrap="square" rtlCol="0" anchor="ctr" anchorCtr="0">
              <a:spAutoFit/>
            </a:bodyPr>
            <a:lstStyle/>
            <a:p>
              <a:pPr>
                <a:buSzPts val="2000"/>
              </a:pPr>
              <a:r>
                <a:rPr lang="es-ES" sz="3600" dirty="0">
                  <a:solidFill>
                    <a:schemeClr val="bg1"/>
                  </a:solidFill>
                  <a:latin typeface="Lato" panose="020F0502020204030203" pitchFamily="34" charset="77"/>
                </a:rPr>
                <a:t>Estamos conociendo nuestros deberes y derechos como propietarios</a:t>
              </a:r>
            </a:p>
          </p:txBody>
        </p:sp>
      </p:grpSp>
      <p:grpSp>
        <p:nvGrpSpPr>
          <p:cNvPr id="42" name="กลุ่ม 330">
            <a:extLst>
              <a:ext uri="{FF2B5EF4-FFF2-40B4-BE49-F238E27FC236}">
                <a16:creationId xmlns:a16="http://schemas.microsoft.com/office/drawing/2014/main" id="{EC362412-DDF5-F943-9918-6CF1D089A09F}"/>
              </a:ext>
            </a:extLst>
          </p:cNvPr>
          <p:cNvGrpSpPr/>
          <p:nvPr/>
        </p:nvGrpSpPr>
        <p:grpSpPr>
          <a:xfrm>
            <a:off x="1191469" y="10072268"/>
            <a:ext cx="1617663" cy="1528762"/>
            <a:chOff x="11677350" y="2912536"/>
            <a:chExt cx="1617663" cy="1528762"/>
          </a:xfrm>
        </p:grpSpPr>
        <p:grpSp>
          <p:nvGrpSpPr>
            <p:cNvPr id="43" name="กลุ่ม 331">
              <a:extLst>
                <a:ext uri="{FF2B5EF4-FFF2-40B4-BE49-F238E27FC236}">
                  <a16:creationId xmlns:a16="http://schemas.microsoft.com/office/drawing/2014/main" id="{8E104E13-645A-B74B-81B3-2FB0D09D2875}"/>
                </a:ext>
              </a:extLst>
            </p:cNvPr>
            <p:cNvGrpSpPr/>
            <p:nvPr/>
          </p:nvGrpSpPr>
          <p:grpSpPr>
            <a:xfrm rot="3983525">
              <a:off x="11721801" y="2868085"/>
              <a:ext cx="1528762" cy="1617663"/>
              <a:chOff x="12827494" y="2271359"/>
              <a:chExt cx="1528762" cy="1617663"/>
            </a:xfrm>
          </p:grpSpPr>
          <p:sp>
            <p:nvSpPr>
              <p:cNvPr id="45" name="Freeform 29">
                <a:extLst>
                  <a:ext uri="{FF2B5EF4-FFF2-40B4-BE49-F238E27FC236}">
                    <a16:creationId xmlns:a16="http://schemas.microsoft.com/office/drawing/2014/main" id="{7A6CCB79-0E03-634F-8CD4-F85BDC3A5B90}"/>
                  </a:ext>
                </a:extLst>
              </p:cNvPr>
              <p:cNvSpPr>
                <a:spLocks/>
              </p:cNvSpPr>
              <p:nvPr/>
            </p:nvSpPr>
            <p:spPr bwMode="auto">
              <a:xfrm>
                <a:off x="12827494" y="2271359"/>
                <a:ext cx="1528762" cy="1617663"/>
              </a:xfrm>
              <a:custGeom>
                <a:avLst/>
                <a:gdLst>
                  <a:gd name="T0" fmla="*/ 58 w 86"/>
                  <a:gd name="T1" fmla="*/ 8 h 91"/>
                  <a:gd name="T2" fmla="*/ 8 w 86"/>
                  <a:gd name="T3" fmla="*/ 28 h 91"/>
                  <a:gd name="T4" fmla="*/ 29 w 86"/>
                  <a:gd name="T5" fmla="*/ 77 h 91"/>
                  <a:gd name="T6" fmla="*/ 63 w 86"/>
                  <a:gd name="T7" fmla="*/ 91 h 91"/>
                  <a:gd name="T8" fmla="*/ 78 w 86"/>
                  <a:gd name="T9" fmla="*/ 57 h 91"/>
                  <a:gd name="T10" fmla="*/ 58 w 86"/>
                  <a:gd name="T11" fmla="*/ 8 h 91"/>
                </a:gdLst>
                <a:ahLst/>
                <a:cxnLst>
                  <a:cxn ang="0">
                    <a:pos x="T0" y="T1"/>
                  </a:cxn>
                  <a:cxn ang="0">
                    <a:pos x="T2" y="T3"/>
                  </a:cxn>
                  <a:cxn ang="0">
                    <a:pos x="T4" y="T5"/>
                  </a:cxn>
                  <a:cxn ang="0">
                    <a:pos x="T6" y="T7"/>
                  </a:cxn>
                  <a:cxn ang="0">
                    <a:pos x="T8" y="T9"/>
                  </a:cxn>
                  <a:cxn ang="0">
                    <a:pos x="T10" y="T11"/>
                  </a:cxn>
                </a:cxnLst>
                <a:rect l="0" t="0" r="r" b="b"/>
                <a:pathLst>
                  <a:path w="86" h="91">
                    <a:moveTo>
                      <a:pt x="58" y="8"/>
                    </a:moveTo>
                    <a:cubicBezTo>
                      <a:pt x="38" y="0"/>
                      <a:pt x="16" y="9"/>
                      <a:pt x="8" y="28"/>
                    </a:cubicBezTo>
                    <a:cubicBezTo>
                      <a:pt x="0" y="47"/>
                      <a:pt x="10" y="69"/>
                      <a:pt x="29" y="77"/>
                    </a:cubicBezTo>
                    <a:cubicBezTo>
                      <a:pt x="63" y="91"/>
                      <a:pt x="63" y="91"/>
                      <a:pt x="63" y="91"/>
                    </a:cubicBezTo>
                    <a:cubicBezTo>
                      <a:pt x="78" y="57"/>
                      <a:pt x="78" y="57"/>
                      <a:pt x="78" y="57"/>
                    </a:cubicBezTo>
                    <a:cubicBezTo>
                      <a:pt x="86" y="37"/>
                      <a:pt x="77" y="15"/>
                      <a:pt x="58" y="8"/>
                    </a:cubicBezTo>
                    <a:close/>
                  </a:path>
                </a:pathLst>
              </a:custGeom>
              <a:solidFill>
                <a:srgbClr val="CC6965"/>
              </a:solidFill>
              <a:ln>
                <a:noFill/>
              </a:ln>
            </p:spPr>
            <p:txBody>
              <a:bodyPr vert="horz" wrap="square" lIns="91440" tIns="45720" rIns="91440" bIns="45720" numCol="1" anchor="t" anchorCtr="0" compatLnSpc="1">
                <a:prstTxWarp prst="textNoShape">
                  <a:avLst/>
                </a:prstTxWarp>
              </a:bodyPr>
              <a:lstStyle/>
              <a:p>
                <a:endParaRPr lang="th-TH" dirty="0"/>
              </a:p>
            </p:txBody>
          </p:sp>
          <p:sp>
            <p:nvSpPr>
              <p:cNvPr id="46" name="Freeform 30">
                <a:extLst>
                  <a:ext uri="{FF2B5EF4-FFF2-40B4-BE49-F238E27FC236}">
                    <a16:creationId xmlns:a16="http://schemas.microsoft.com/office/drawing/2014/main" id="{56AA14D6-5E4E-444E-90BC-2C6F0F624B07}"/>
                  </a:ext>
                </a:extLst>
              </p:cNvPr>
              <p:cNvSpPr>
                <a:spLocks/>
              </p:cNvSpPr>
              <p:nvPr/>
            </p:nvSpPr>
            <p:spPr bwMode="auto">
              <a:xfrm>
                <a:off x="13059269" y="2501547"/>
                <a:ext cx="1066800" cy="1049338"/>
              </a:xfrm>
              <a:custGeom>
                <a:avLst/>
                <a:gdLst>
                  <a:gd name="T0" fmla="*/ 54 w 60"/>
                  <a:gd name="T1" fmla="*/ 39 h 59"/>
                  <a:gd name="T2" fmla="*/ 20 w 60"/>
                  <a:gd name="T3" fmla="*/ 53 h 59"/>
                  <a:gd name="T4" fmla="*/ 6 w 60"/>
                  <a:gd name="T5" fmla="*/ 19 h 59"/>
                  <a:gd name="T6" fmla="*/ 40 w 60"/>
                  <a:gd name="T7" fmla="*/ 5 h 59"/>
                  <a:gd name="T8" fmla="*/ 54 w 60"/>
                  <a:gd name="T9" fmla="*/ 39 h 59"/>
                </a:gdLst>
                <a:ahLst/>
                <a:cxnLst>
                  <a:cxn ang="0">
                    <a:pos x="T0" y="T1"/>
                  </a:cxn>
                  <a:cxn ang="0">
                    <a:pos x="T2" y="T3"/>
                  </a:cxn>
                  <a:cxn ang="0">
                    <a:pos x="T4" y="T5"/>
                  </a:cxn>
                  <a:cxn ang="0">
                    <a:pos x="T6" y="T7"/>
                  </a:cxn>
                  <a:cxn ang="0">
                    <a:pos x="T8" y="T9"/>
                  </a:cxn>
                </a:cxnLst>
                <a:rect l="0" t="0" r="r" b="b"/>
                <a:pathLst>
                  <a:path w="60" h="59">
                    <a:moveTo>
                      <a:pt x="54" y="39"/>
                    </a:moveTo>
                    <a:cubicBezTo>
                      <a:pt x="49" y="53"/>
                      <a:pt x="33" y="59"/>
                      <a:pt x="20" y="53"/>
                    </a:cubicBezTo>
                    <a:cubicBezTo>
                      <a:pt x="7" y="48"/>
                      <a:pt x="0" y="33"/>
                      <a:pt x="6" y="19"/>
                    </a:cubicBezTo>
                    <a:cubicBezTo>
                      <a:pt x="12" y="6"/>
                      <a:pt x="27" y="0"/>
                      <a:pt x="40" y="5"/>
                    </a:cubicBezTo>
                    <a:cubicBezTo>
                      <a:pt x="53" y="11"/>
                      <a:pt x="60" y="26"/>
                      <a:pt x="54" y="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sp>
          <p:nvSpPr>
            <p:cNvPr id="44" name="TextBox 332">
              <a:extLst>
                <a:ext uri="{FF2B5EF4-FFF2-40B4-BE49-F238E27FC236}">
                  <a16:creationId xmlns:a16="http://schemas.microsoft.com/office/drawing/2014/main" id="{D5F1079C-EEAB-2A44-AB04-5B793463E070}"/>
                </a:ext>
              </a:extLst>
            </p:cNvPr>
            <p:cNvSpPr txBox="1"/>
            <p:nvPr/>
          </p:nvSpPr>
          <p:spPr>
            <a:xfrm>
              <a:off x="12052260" y="3339290"/>
              <a:ext cx="967393" cy="584775"/>
            </a:xfrm>
            <a:prstGeom prst="rect">
              <a:avLst/>
            </a:prstGeom>
            <a:noFill/>
          </p:spPr>
          <p:txBody>
            <a:bodyPr wrap="square" rtlCol="0" anchor="ctr" anchorCtr="0">
              <a:spAutoFit/>
            </a:bodyPr>
            <a:lstStyle/>
            <a:p>
              <a:pPr algn="ctr"/>
              <a:r>
                <a:rPr lang="en-US" sz="3200" b="1" dirty="0">
                  <a:solidFill>
                    <a:srgbClr val="CC6965"/>
                  </a:solidFill>
                  <a:latin typeface="Lato Black" charset="0"/>
                  <a:ea typeface="Lato Black" charset="0"/>
                  <a:cs typeface="Lato Black" charset="0"/>
                </a:rPr>
                <a:t>4</a:t>
              </a:r>
              <a:endParaRPr lang="en-US" sz="2400" b="1" dirty="0">
                <a:solidFill>
                  <a:srgbClr val="CC6965"/>
                </a:solidFill>
                <a:latin typeface="Lato Black" charset="0"/>
                <a:ea typeface="Lato Black" charset="0"/>
                <a:cs typeface="Lato Black" charset="0"/>
              </a:endParaRPr>
            </a:p>
          </p:txBody>
        </p:sp>
      </p:grpSp>
      <p:grpSp>
        <p:nvGrpSpPr>
          <p:cNvPr id="47" name="Grupo 46">
            <a:extLst>
              <a:ext uri="{FF2B5EF4-FFF2-40B4-BE49-F238E27FC236}">
                <a16:creationId xmlns:a16="http://schemas.microsoft.com/office/drawing/2014/main" id="{139AF7E6-4DF3-B44E-A06B-BC3E45BEAC42}"/>
              </a:ext>
            </a:extLst>
          </p:cNvPr>
          <p:cNvGrpSpPr/>
          <p:nvPr/>
        </p:nvGrpSpPr>
        <p:grpSpPr>
          <a:xfrm>
            <a:off x="13275088" y="9336589"/>
            <a:ext cx="6853458" cy="2013006"/>
            <a:chOff x="13998486" y="2165190"/>
            <a:chExt cx="7799388" cy="2290845"/>
          </a:xfrm>
        </p:grpSpPr>
        <p:sp>
          <p:nvSpPr>
            <p:cNvPr id="48" name="Freeform 6">
              <a:extLst>
                <a:ext uri="{FF2B5EF4-FFF2-40B4-BE49-F238E27FC236}">
                  <a16:creationId xmlns:a16="http://schemas.microsoft.com/office/drawing/2014/main" id="{4D6867CB-E901-5043-9144-870CF1AB1D58}"/>
                </a:ext>
              </a:extLst>
            </p:cNvPr>
            <p:cNvSpPr>
              <a:spLocks/>
            </p:cNvSpPr>
            <p:nvPr/>
          </p:nvSpPr>
          <p:spPr bwMode="auto">
            <a:xfrm>
              <a:off x="13998486" y="2165190"/>
              <a:ext cx="7799388" cy="2262429"/>
            </a:xfrm>
            <a:custGeom>
              <a:avLst/>
              <a:gdLst>
                <a:gd name="T0" fmla="*/ 403 w 459"/>
                <a:gd name="T1" fmla="*/ 0 h 114"/>
                <a:gd name="T2" fmla="*/ 57 w 459"/>
                <a:gd name="T3" fmla="*/ 0 h 114"/>
                <a:gd name="T4" fmla="*/ 0 w 459"/>
                <a:gd name="T5" fmla="*/ 57 h 114"/>
                <a:gd name="T6" fmla="*/ 57 w 459"/>
                <a:gd name="T7" fmla="*/ 114 h 114"/>
                <a:gd name="T8" fmla="*/ 403 w 459"/>
                <a:gd name="T9" fmla="*/ 114 h 114"/>
                <a:gd name="T10" fmla="*/ 459 w 459"/>
                <a:gd name="T11" fmla="*/ 57 h 114"/>
                <a:gd name="T12" fmla="*/ 403 w 459"/>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59" h="114">
                  <a:moveTo>
                    <a:pt x="403" y="0"/>
                  </a:moveTo>
                  <a:cubicBezTo>
                    <a:pt x="57" y="0"/>
                    <a:pt x="57" y="0"/>
                    <a:pt x="57" y="0"/>
                  </a:cubicBezTo>
                  <a:cubicBezTo>
                    <a:pt x="25" y="0"/>
                    <a:pt x="0" y="26"/>
                    <a:pt x="0" y="57"/>
                  </a:cubicBezTo>
                  <a:cubicBezTo>
                    <a:pt x="0" y="89"/>
                    <a:pt x="25" y="114"/>
                    <a:pt x="57" y="114"/>
                  </a:cubicBezTo>
                  <a:cubicBezTo>
                    <a:pt x="403" y="114"/>
                    <a:pt x="403" y="114"/>
                    <a:pt x="403" y="114"/>
                  </a:cubicBezTo>
                  <a:cubicBezTo>
                    <a:pt x="434" y="114"/>
                    <a:pt x="459" y="89"/>
                    <a:pt x="459" y="57"/>
                  </a:cubicBezTo>
                  <a:cubicBezTo>
                    <a:pt x="459" y="26"/>
                    <a:pt x="434" y="0"/>
                    <a:pt x="403" y="0"/>
                  </a:cubicBezTo>
                  <a:close/>
                </a:path>
              </a:pathLst>
            </a:custGeom>
            <a:solidFill>
              <a:srgbClr val="569A9E"/>
            </a:solidFill>
            <a:ln>
              <a:noFill/>
            </a:ln>
          </p:spPr>
          <p:txBody>
            <a:bodyPr vert="horz" wrap="square" lIns="91440" tIns="45720" rIns="91440" bIns="45720" numCol="1" anchor="t" anchorCtr="0" compatLnSpc="1">
              <a:prstTxWarp prst="textNoShape">
                <a:avLst/>
              </a:prstTxWarp>
            </a:bodyPr>
            <a:lstStyle/>
            <a:p>
              <a:endParaRPr lang="th-TH" dirty="0"/>
            </a:p>
          </p:txBody>
        </p:sp>
        <p:sp>
          <p:nvSpPr>
            <p:cNvPr id="49" name="TextBox 336">
              <a:extLst>
                <a:ext uri="{FF2B5EF4-FFF2-40B4-BE49-F238E27FC236}">
                  <a16:creationId xmlns:a16="http://schemas.microsoft.com/office/drawing/2014/main" id="{F9EDABFA-377D-A245-A88F-B38B63950BB5}"/>
                </a:ext>
              </a:extLst>
            </p:cNvPr>
            <p:cNvSpPr txBox="1"/>
            <p:nvPr/>
          </p:nvSpPr>
          <p:spPr>
            <a:xfrm>
              <a:off x="14801225" y="2599675"/>
              <a:ext cx="6761372" cy="1856360"/>
            </a:xfrm>
            <a:prstGeom prst="rect">
              <a:avLst/>
            </a:prstGeom>
            <a:noFill/>
          </p:spPr>
          <p:txBody>
            <a:bodyPr wrap="square" rtlCol="0" anchor="ctr" anchorCtr="0">
              <a:spAutoFit/>
            </a:bodyPr>
            <a:lstStyle/>
            <a:p>
              <a:pPr>
                <a:buSzPts val="2000"/>
              </a:pPr>
              <a:r>
                <a:rPr lang="es-ES" sz="3600" dirty="0">
                  <a:solidFill>
                    <a:schemeClr val="bg1"/>
                  </a:solidFill>
                </a:rPr>
                <a:t>Necesitamos sentirnos más seguros </a:t>
              </a:r>
            </a:p>
            <a:p>
              <a:pPr>
                <a:buSzPts val="2000"/>
              </a:pPr>
              <a:endParaRPr lang="es-ES" sz="2800" dirty="0">
                <a:solidFill>
                  <a:schemeClr val="bg1"/>
                </a:solidFill>
              </a:endParaRPr>
            </a:p>
          </p:txBody>
        </p:sp>
      </p:grpSp>
      <p:grpSp>
        <p:nvGrpSpPr>
          <p:cNvPr id="50" name="กลุ่ม 330">
            <a:extLst>
              <a:ext uri="{FF2B5EF4-FFF2-40B4-BE49-F238E27FC236}">
                <a16:creationId xmlns:a16="http://schemas.microsoft.com/office/drawing/2014/main" id="{3E1232EC-277E-EC4E-8220-52D7B649603A}"/>
              </a:ext>
            </a:extLst>
          </p:cNvPr>
          <p:cNvGrpSpPr/>
          <p:nvPr/>
        </p:nvGrpSpPr>
        <p:grpSpPr>
          <a:xfrm>
            <a:off x="11446671" y="9281894"/>
            <a:ext cx="1617663" cy="1528762"/>
            <a:chOff x="11677350" y="2912536"/>
            <a:chExt cx="1617663" cy="1528762"/>
          </a:xfrm>
        </p:grpSpPr>
        <p:grpSp>
          <p:nvGrpSpPr>
            <p:cNvPr id="51" name="กลุ่ม 331">
              <a:extLst>
                <a:ext uri="{FF2B5EF4-FFF2-40B4-BE49-F238E27FC236}">
                  <a16:creationId xmlns:a16="http://schemas.microsoft.com/office/drawing/2014/main" id="{E4C51837-AD82-BF4D-9573-6A4D27B34BC5}"/>
                </a:ext>
              </a:extLst>
            </p:cNvPr>
            <p:cNvGrpSpPr/>
            <p:nvPr/>
          </p:nvGrpSpPr>
          <p:grpSpPr>
            <a:xfrm rot="3983525">
              <a:off x="11721801" y="2868085"/>
              <a:ext cx="1528762" cy="1617663"/>
              <a:chOff x="12827494" y="2271359"/>
              <a:chExt cx="1528762" cy="1617663"/>
            </a:xfrm>
          </p:grpSpPr>
          <p:sp>
            <p:nvSpPr>
              <p:cNvPr id="53" name="Freeform 29">
                <a:extLst>
                  <a:ext uri="{FF2B5EF4-FFF2-40B4-BE49-F238E27FC236}">
                    <a16:creationId xmlns:a16="http://schemas.microsoft.com/office/drawing/2014/main" id="{9755714F-FBB0-1540-A97F-9D18DEFAE1C4}"/>
                  </a:ext>
                </a:extLst>
              </p:cNvPr>
              <p:cNvSpPr>
                <a:spLocks/>
              </p:cNvSpPr>
              <p:nvPr/>
            </p:nvSpPr>
            <p:spPr bwMode="auto">
              <a:xfrm>
                <a:off x="12827494" y="2271359"/>
                <a:ext cx="1528762" cy="1617663"/>
              </a:xfrm>
              <a:custGeom>
                <a:avLst/>
                <a:gdLst>
                  <a:gd name="T0" fmla="*/ 58 w 86"/>
                  <a:gd name="T1" fmla="*/ 8 h 91"/>
                  <a:gd name="T2" fmla="*/ 8 w 86"/>
                  <a:gd name="T3" fmla="*/ 28 h 91"/>
                  <a:gd name="T4" fmla="*/ 29 w 86"/>
                  <a:gd name="T5" fmla="*/ 77 h 91"/>
                  <a:gd name="T6" fmla="*/ 63 w 86"/>
                  <a:gd name="T7" fmla="*/ 91 h 91"/>
                  <a:gd name="T8" fmla="*/ 78 w 86"/>
                  <a:gd name="T9" fmla="*/ 57 h 91"/>
                  <a:gd name="T10" fmla="*/ 58 w 86"/>
                  <a:gd name="T11" fmla="*/ 8 h 91"/>
                </a:gdLst>
                <a:ahLst/>
                <a:cxnLst>
                  <a:cxn ang="0">
                    <a:pos x="T0" y="T1"/>
                  </a:cxn>
                  <a:cxn ang="0">
                    <a:pos x="T2" y="T3"/>
                  </a:cxn>
                  <a:cxn ang="0">
                    <a:pos x="T4" y="T5"/>
                  </a:cxn>
                  <a:cxn ang="0">
                    <a:pos x="T6" y="T7"/>
                  </a:cxn>
                  <a:cxn ang="0">
                    <a:pos x="T8" y="T9"/>
                  </a:cxn>
                  <a:cxn ang="0">
                    <a:pos x="T10" y="T11"/>
                  </a:cxn>
                </a:cxnLst>
                <a:rect l="0" t="0" r="r" b="b"/>
                <a:pathLst>
                  <a:path w="86" h="91">
                    <a:moveTo>
                      <a:pt x="58" y="8"/>
                    </a:moveTo>
                    <a:cubicBezTo>
                      <a:pt x="38" y="0"/>
                      <a:pt x="16" y="9"/>
                      <a:pt x="8" y="28"/>
                    </a:cubicBezTo>
                    <a:cubicBezTo>
                      <a:pt x="0" y="47"/>
                      <a:pt x="10" y="69"/>
                      <a:pt x="29" y="77"/>
                    </a:cubicBezTo>
                    <a:cubicBezTo>
                      <a:pt x="63" y="91"/>
                      <a:pt x="63" y="91"/>
                      <a:pt x="63" y="91"/>
                    </a:cubicBezTo>
                    <a:cubicBezTo>
                      <a:pt x="78" y="57"/>
                      <a:pt x="78" y="57"/>
                      <a:pt x="78" y="57"/>
                    </a:cubicBezTo>
                    <a:cubicBezTo>
                      <a:pt x="86" y="37"/>
                      <a:pt x="77" y="15"/>
                      <a:pt x="58" y="8"/>
                    </a:cubicBezTo>
                    <a:close/>
                  </a:path>
                </a:pathLst>
              </a:custGeom>
              <a:solidFill>
                <a:srgbClr val="569A9E"/>
              </a:solidFill>
              <a:ln>
                <a:noFill/>
              </a:ln>
            </p:spPr>
            <p:txBody>
              <a:bodyPr vert="horz" wrap="square" lIns="91440" tIns="45720" rIns="91440" bIns="45720" numCol="1" anchor="t" anchorCtr="0" compatLnSpc="1">
                <a:prstTxWarp prst="textNoShape">
                  <a:avLst/>
                </a:prstTxWarp>
              </a:bodyPr>
              <a:lstStyle/>
              <a:p>
                <a:endParaRPr lang="th-TH" dirty="0"/>
              </a:p>
            </p:txBody>
          </p:sp>
          <p:sp>
            <p:nvSpPr>
              <p:cNvPr id="54" name="Freeform 30">
                <a:extLst>
                  <a:ext uri="{FF2B5EF4-FFF2-40B4-BE49-F238E27FC236}">
                    <a16:creationId xmlns:a16="http://schemas.microsoft.com/office/drawing/2014/main" id="{442889A7-BCF3-1441-8E78-6ECE5AC7BA8C}"/>
                  </a:ext>
                </a:extLst>
              </p:cNvPr>
              <p:cNvSpPr>
                <a:spLocks/>
              </p:cNvSpPr>
              <p:nvPr/>
            </p:nvSpPr>
            <p:spPr bwMode="auto">
              <a:xfrm>
                <a:off x="13059269" y="2501547"/>
                <a:ext cx="1066800" cy="1049338"/>
              </a:xfrm>
              <a:custGeom>
                <a:avLst/>
                <a:gdLst>
                  <a:gd name="T0" fmla="*/ 54 w 60"/>
                  <a:gd name="T1" fmla="*/ 39 h 59"/>
                  <a:gd name="T2" fmla="*/ 20 w 60"/>
                  <a:gd name="T3" fmla="*/ 53 h 59"/>
                  <a:gd name="T4" fmla="*/ 6 w 60"/>
                  <a:gd name="T5" fmla="*/ 19 h 59"/>
                  <a:gd name="T6" fmla="*/ 40 w 60"/>
                  <a:gd name="T7" fmla="*/ 5 h 59"/>
                  <a:gd name="T8" fmla="*/ 54 w 60"/>
                  <a:gd name="T9" fmla="*/ 39 h 59"/>
                </a:gdLst>
                <a:ahLst/>
                <a:cxnLst>
                  <a:cxn ang="0">
                    <a:pos x="T0" y="T1"/>
                  </a:cxn>
                  <a:cxn ang="0">
                    <a:pos x="T2" y="T3"/>
                  </a:cxn>
                  <a:cxn ang="0">
                    <a:pos x="T4" y="T5"/>
                  </a:cxn>
                  <a:cxn ang="0">
                    <a:pos x="T6" y="T7"/>
                  </a:cxn>
                  <a:cxn ang="0">
                    <a:pos x="T8" y="T9"/>
                  </a:cxn>
                </a:cxnLst>
                <a:rect l="0" t="0" r="r" b="b"/>
                <a:pathLst>
                  <a:path w="60" h="59">
                    <a:moveTo>
                      <a:pt x="54" y="39"/>
                    </a:moveTo>
                    <a:cubicBezTo>
                      <a:pt x="49" y="53"/>
                      <a:pt x="33" y="59"/>
                      <a:pt x="20" y="53"/>
                    </a:cubicBezTo>
                    <a:cubicBezTo>
                      <a:pt x="7" y="48"/>
                      <a:pt x="0" y="33"/>
                      <a:pt x="6" y="19"/>
                    </a:cubicBezTo>
                    <a:cubicBezTo>
                      <a:pt x="12" y="6"/>
                      <a:pt x="27" y="0"/>
                      <a:pt x="40" y="5"/>
                    </a:cubicBezTo>
                    <a:cubicBezTo>
                      <a:pt x="53" y="11"/>
                      <a:pt x="60" y="26"/>
                      <a:pt x="54" y="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sp>
          <p:nvSpPr>
            <p:cNvPr id="52" name="TextBox 332">
              <a:extLst>
                <a:ext uri="{FF2B5EF4-FFF2-40B4-BE49-F238E27FC236}">
                  <a16:creationId xmlns:a16="http://schemas.microsoft.com/office/drawing/2014/main" id="{313FE49D-BF76-0045-991E-EE1C59955BAF}"/>
                </a:ext>
              </a:extLst>
            </p:cNvPr>
            <p:cNvSpPr txBox="1"/>
            <p:nvPr/>
          </p:nvSpPr>
          <p:spPr>
            <a:xfrm>
              <a:off x="12052260" y="3339290"/>
              <a:ext cx="967393" cy="584775"/>
            </a:xfrm>
            <a:prstGeom prst="rect">
              <a:avLst/>
            </a:prstGeom>
            <a:noFill/>
          </p:spPr>
          <p:txBody>
            <a:bodyPr wrap="square" rtlCol="0" anchor="ctr" anchorCtr="0">
              <a:spAutoFit/>
            </a:bodyPr>
            <a:lstStyle/>
            <a:p>
              <a:pPr algn="ctr"/>
              <a:r>
                <a:rPr lang="en-US" sz="3200" b="1" dirty="0">
                  <a:solidFill>
                    <a:srgbClr val="569A9E"/>
                  </a:solidFill>
                  <a:latin typeface="Lato Black" charset="0"/>
                  <a:ea typeface="Lato Black" charset="0"/>
                  <a:cs typeface="Lato Black" charset="0"/>
                </a:rPr>
                <a:t>5</a:t>
              </a:r>
              <a:endParaRPr lang="en-US" sz="2400" b="1" dirty="0">
                <a:solidFill>
                  <a:srgbClr val="569A9E"/>
                </a:solidFill>
                <a:latin typeface="Lato Black" charset="0"/>
                <a:ea typeface="Lato Black" charset="0"/>
                <a:cs typeface="Lato Black" charset="0"/>
              </a:endParaRPr>
            </a:p>
          </p:txBody>
        </p:sp>
      </p:grpSp>
      <p:pic>
        <p:nvPicPr>
          <p:cNvPr id="56" name="Imagen 55">
            <a:extLst>
              <a:ext uri="{FF2B5EF4-FFF2-40B4-BE49-F238E27FC236}">
                <a16:creationId xmlns:a16="http://schemas.microsoft.com/office/drawing/2014/main" id="{6400346E-E1F0-454D-ABF6-F1BA33D14D5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061278" y="2165592"/>
            <a:ext cx="1972419" cy="4352924"/>
          </a:xfrm>
          <a:prstGeom prst="rect">
            <a:avLst/>
          </a:prstGeom>
        </p:spPr>
      </p:pic>
      <p:pic>
        <p:nvPicPr>
          <p:cNvPr id="57" name="Imagen 56">
            <a:extLst>
              <a:ext uri="{FF2B5EF4-FFF2-40B4-BE49-F238E27FC236}">
                <a16:creationId xmlns:a16="http://schemas.microsoft.com/office/drawing/2014/main" id="{9BA58ED2-6252-C640-A01D-FFABD6C4F7E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170722" y="11727900"/>
            <a:ext cx="7180901" cy="1993330"/>
          </a:xfrm>
          <a:prstGeom prst="rect">
            <a:avLst/>
          </a:prstGeom>
        </p:spPr>
      </p:pic>
      <p:pic>
        <p:nvPicPr>
          <p:cNvPr id="66" name="Imagen 65">
            <a:extLst>
              <a:ext uri="{FF2B5EF4-FFF2-40B4-BE49-F238E27FC236}">
                <a16:creationId xmlns:a16="http://schemas.microsoft.com/office/drawing/2014/main" id="{C9C577BA-BE07-A34F-8441-C534FE7C6673}"/>
              </a:ext>
            </a:extLst>
          </p:cNvPr>
          <p:cNvPicPr>
            <a:picLocks noChangeAspect="1"/>
          </p:cNvPicPr>
          <p:nvPr/>
        </p:nvPicPr>
        <p:blipFill>
          <a:blip r:embed="rId5"/>
          <a:stretch>
            <a:fillRect/>
          </a:stretch>
        </p:blipFill>
        <p:spPr>
          <a:xfrm>
            <a:off x="-1" y="13594526"/>
            <a:ext cx="24323675" cy="126377"/>
          </a:xfrm>
          <a:prstGeom prst="rect">
            <a:avLst/>
          </a:prstGeom>
        </p:spPr>
      </p:pic>
    </p:spTree>
    <p:extLst>
      <p:ext uri="{BB962C8B-B14F-4D97-AF65-F5344CB8AC3E}">
        <p14:creationId xmlns:p14="http://schemas.microsoft.com/office/powerpoint/2010/main" val="383443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000"/>
                                        <p:tgtEl>
                                          <p:spTgt spid="8"/>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2500"/>
                            </p:stCondLst>
                            <p:childTnLst>
                              <p:par>
                                <p:cTn id="13" presetID="22" presetClass="entr" presetSubtype="8"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1000"/>
                                        <p:tgtEl>
                                          <p:spTgt spid="26"/>
                                        </p:tgtEl>
                                      </p:cBhvr>
                                    </p:animEffect>
                                  </p:childTnLst>
                                </p:cTn>
                              </p:par>
                            </p:childTnLst>
                          </p:cTn>
                        </p:par>
                        <p:par>
                          <p:cTn id="16" fill="hold">
                            <p:stCondLst>
                              <p:cond delay="3500"/>
                            </p:stCondLst>
                            <p:childTnLst>
                              <p:par>
                                <p:cTn id="17" presetID="10" presetClass="entr" presetSubtype="0" fill="hold"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childTnLst>
                          </p:cTn>
                        </p:par>
                        <p:par>
                          <p:cTn id="20" fill="hold">
                            <p:stCondLst>
                              <p:cond delay="4000"/>
                            </p:stCondLst>
                            <p:childTnLst>
                              <p:par>
                                <p:cTn id="21" presetID="22" presetClass="entr" presetSubtype="8"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par>
                          <p:cTn id="24" fill="hold">
                            <p:stCondLst>
                              <p:cond delay="4500"/>
                            </p:stCondLst>
                            <p:childTnLst>
                              <p:par>
                                <p:cTn id="25" presetID="22" presetClass="entr" presetSubtype="8"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1000"/>
                                        <p:tgtEl>
                                          <p:spTgt spid="17"/>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par>
                          <p:cTn id="31" fill="hold">
                            <p:stCondLst>
                              <p:cond delay="5500"/>
                            </p:stCondLst>
                            <p:childTnLst>
                              <p:par>
                                <p:cTn id="32" presetID="22" presetClass="entr" presetSubtype="8"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left)">
                                      <p:cBhvr>
                                        <p:cTn id="34" dur="500"/>
                                        <p:tgtEl>
                                          <p:spTgt spid="29"/>
                                        </p:tgtEl>
                                      </p:cBhvr>
                                    </p:animEffect>
                                  </p:childTnLst>
                                </p:cTn>
                              </p:par>
                            </p:childTnLst>
                          </p:cTn>
                        </p:par>
                        <p:par>
                          <p:cTn id="35" fill="hold">
                            <p:stCondLst>
                              <p:cond delay="6000"/>
                            </p:stCondLst>
                            <p:childTnLst>
                              <p:par>
                                <p:cTn id="36" presetID="22" presetClass="entr" presetSubtype="8" fill="hold" nodeType="after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ipe(left)">
                                      <p:cBhvr>
                                        <p:cTn id="38" dur="1000"/>
                                        <p:tgtEl>
                                          <p:spTgt spid="34"/>
                                        </p:tgtEl>
                                      </p:cBhvr>
                                    </p:animEffect>
                                  </p:childTnLst>
                                </p:cTn>
                              </p:par>
                            </p:childTnLst>
                          </p:cTn>
                        </p:par>
                        <p:par>
                          <p:cTn id="39" fill="hold">
                            <p:stCondLst>
                              <p:cond delay="7000"/>
                            </p:stCondLst>
                            <p:childTnLst>
                              <p:par>
                                <p:cTn id="40" presetID="10" presetClass="entr" presetSubtype="0"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par>
                          <p:cTn id="43" fill="hold">
                            <p:stCondLst>
                              <p:cond delay="7500"/>
                            </p:stCondLst>
                            <p:childTnLst>
                              <p:par>
                                <p:cTn id="44" presetID="22" presetClass="entr" presetSubtype="8" fill="hold" nodeType="after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wipe(left)">
                                      <p:cBhvr>
                                        <p:cTn id="46" dur="500"/>
                                        <p:tgtEl>
                                          <p:spTgt spid="42"/>
                                        </p:tgtEl>
                                      </p:cBhvr>
                                    </p:animEffect>
                                  </p:childTnLst>
                                </p:cTn>
                              </p:par>
                            </p:childTnLst>
                          </p:cTn>
                        </p:par>
                        <p:par>
                          <p:cTn id="47" fill="hold">
                            <p:stCondLst>
                              <p:cond delay="8000"/>
                            </p:stCondLst>
                            <p:childTnLst>
                              <p:par>
                                <p:cTn id="48" presetID="22" presetClass="entr" presetSubtype="8" fill="hold" nodeType="after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wipe(left)">
                                      <p:cBhvr>
                                        <p:cTn id="50" dur="1000"/>
                                        <p:tgtEl>
                                          <p:spTgt spid="39"/>
                                        </p:tgtEl>
                                      </p:cBhvr>
                                    </p:animEffect>
                                  </p:childTnLst>
                                </p:cTn>
                              </p:par>
                            </p:childTnLst>
                          </p:cTn>
                        </p:par>
                        <p:par>
                          <p:cTn id="51" fill="hold">
                            <p:stCondLst>
                              <p:cond delay="9000"/>
                            </p:stCondLst>
                            <p:childTnLst>
                              <p:par>
                                <p:cTn id="52" presetID="10" presetClass="entr" presetSubtype="0" fill="hold" nodeType="afterEffect">
                                  <p:stCondLst>
                                    <p:cond delay="0"/>
                                  </p:stCondLst>
                                  <p:childTnLst>
                                    <p:set>
                                      <p:cBhvr>
                                        <p:cTn id="53" dur="1" fill="hold">
                                          <p:stCondLst>
                                            <p:cond delay="0"/>
                                          </p:stCondLst>
                                        </p:cTn>
                                        <p:tgtEl>
                                          <p:spTgt spid="57"/>
                                        </p:tgtEl>
                                        <p:attrNameLst>
                                          <p:attrName>style.visibility</p:attrName>
                                        </p:attrNameLst>
                                      </p:cBhvr>
                                      <p:to>
                                        <p:strVal val="visible"/>
                                      </p:to>
                                    </p:set>
                                    <p:animEffect transition="in" filter="fade">
                                      <p:cBhvr>
                                        <p:cTn id="54" dur="500"/>
                                        <p:tgtEl>
                                          <p:spTgt spid="57"/>
                                        </p:tgtEl>
                                      </p:cBhvr>
                                    </p:animEffect>
                                  </p:childTnLst>
                                </p:cTn>
                              </p:par>
                            </p:childTnLst>
                          </p:cTn>
                        </p:par>
                        <p:par>
                          <p:cTn id="55" fill="hold">
                            <p:stCondLst>
                              <p:cond delay="9500"/>
                            </p:stCondLst>
                            <p:childTnLst>
                              <p:par>
                                <p:cTn id="56" presetID="22" presetClass="entr" presetSubtype="8" fill="hold" nodeType="after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wipe(left)">
                                      <p:cBhvr>
                                        <p:cTn id="58" dur="500"/>
                                        <p:tgtEl>
                                          <p:spTgt spid="50"/>
                                        </p:tgtEl>
                                      </p:cBhvr>
                                    </p:animEffect>
                                  </p:childTnLst>
                                </p:cTn>
                              </p:par>
                            </p:childTnLst>
                          </p:cTn>
                        </p:par>
                        <p:par>
                          <p:cTn id="59" fill="hold">
                            <p:stCondLst>
                              <p:cond delay="10000"/>
                            </p:stCondLst>
                            <p:childTnLst>
                              <p:par>
                                <p:cTn id="60" presetID="22" presetClass="entr" presetSubtype="8" fill="hold" nodeType="after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wipe(left)">
                                      <p:cBhvr>
                                        <p:cTn id="62" dur="1000"/>
                                        <p:tgtEl>
                                          <p:spTgt spid="47"/>
                                        </p:tgtEl>
                                      </p:cBhvr>
                                    </p:animEffect>
                                  </p:childTnLst>
                                </p:cTn>
                              </p:par>
                            </p:childTnLst>
                          </p:cTn>
                        </p:par>
                        <p:par>
                          <p:cTn id="63" fill="hold">
                            <p:stCondLst>
                              <p:cond delay="11000"/>
                            </p:stCondLst>
                            <p:childTnLst>
                              <p:par>
                                <p:cTn id="64" presetID="10" presetClass="entr" presetSubtype="0" fill="hold" nodeType="afterEffect">
                                  <p:stCondLst>
                                    <p:cond delay="0"/>
                                  </p:stCondLst>
                                  <p:childTnLst>
                                    <p:set>
                                      <p:cBhvr>
                                        <p:cTn id="65" dur="1" fill="hold">
                                          <p:stCondLst>
                                            <p:cond delay="0"/>
                                          </p:stCondLst>
                                        </p:cTn>
                                        <p:tgtEl>
                                          <p:spTgt spid="64"/>
                                        </p:tgtEl>
                                        <p:attrNameLst>
                                          <p:attrName>style.visibility</p:attrName>
                                        </p:attrNameLst>
                                      </p:cBhvr>
                                      <p:to>
                                        <p:strVal val="visible"/>
                                      </p:to>
                                    </p:set>
                                    <p:animEffect transition="in" filter="fade">
                                      <p:cBhvr>
                                        <p:cTn id="66"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2" name="Imagen 1">
            <a:extLst>
              <a:ext uri="{FF2B5EF4-FFF2-40B4-BE49-F238E27FC236}">
                <a16:creationId xmlns:a16="http://schemas.microsoft.com/office/drawing/2014/main" id="{A383B8E7-19FB-1140-ADF2-A560554E08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0907" y="2825767"/>
            <a:ext cx="2338749" cy="2318173"/>
          </a:xfrm>
          <a:prstGeom prst="rect">
            <a:avLst/>
          </a:prstGeom>
        </p:spPr>
      </p:pic>
      <p:pic>
        <p:nvPicPr>
          <p:cNvPr id="9" name="Imagen 8">
            <a:extLst>
              <a:ext uri="{FF2B5EF4-FFF2-40B4-BE49-F238E27FC236}">
                <a16:creationId xmlns:a16="http://schemas.microsoft.com/office/drawing/2014/main" id="{EC4A5864-E2A8-F749-8A48-394077622C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343141" y="2566965"/>
            <a:ext cx="5739159" cy="2272323"/>
          </a:xfrm>
          <a:prstGeom prst="rect">
            <a:avLst/>
          </a:prstGeom>
        </p:spPr>
      </p:pic>
      <p:grpSp>
        <p:nvGrpSpPr>
          <p:cNvPr id="24" name="Grupo 23">
            <a:extLst>
              <a:ext uri="{FF2B5EF4-FFF2-40B4-BE49-F238E27FC236}">
                <a16:creationId xmlns:a16="http://schemas.microsoft.com/office/drawing/2014/main" id="{BE618759-1D42-9A42-807B-7C248747A911}"/>
              </a:ext>
            </a:extLst>
          </p:cNvPr>
          <p:cNvGrpSpPr/>
          <p:nvPr/>
        </p:nvGrpSpPr>
        <p:grpSpPr>
          <a:xfrm>
            <a:off x="1268869" y="5392524"/>
            <a:ext cx="8532000" cy="1762151"/>
            <a:chOff x="15895712" y="4648200"/>
            <a:chExt cx="8532000" cy="1762151"/>
          </a:xfrm>
        </p:grpSpPr>
        <p:sp>
          <p:nvSpPr>
            <p:cNvPr id="25" name="Freeform 6">
              <a:extLst>
                <a:ext uri="{FF2B5EF4-FFF2-40B4-BE49-F238E27FC236}">
                  <a16:creationId xmlns:a16="http://schemas.microsoft.com/office/drawing/2014/main" id="{986988E3-0DE0-4642-B644-D3745B2DB8F7}"/>
                </a:ext>
              </a:extLst>
            </p:cNvPr>
            <p:cNvSpPr>
              <a:spLocks/>
            </p:cNvSpPr>
            <p:nvPr/>
          </p:nvSpPr>
          <p:spPr bwMode="auto">
            <a:xfrm>
              <a:off x="15895712" y="4648200"/>
              <a:ext cx="8532000" cy="1762151"/>
            </a:xfrm>
            <a:custGeom>
              <a:avLst/>
              <a:gdLst>
                <a:gd name="T0" fmla="*/ 403 w 459"/>
                <a:gd name="T1" fmla="*/ 0 h 114"/>
                <a:gd name="T2" fmla="*/ 57 w 459"/>
                <a:gd name="T3" fmla="*/ 0 h 114"/>
                <a:gd name="T4" fmla="*/ 0 w 459"/>
                <a:gd name="T5" fmla="*/ 57 h 114"/>
                <a:gd name="T6" fmla="*/ 57 w 459"/>
                <a:gd name="T7" fmla="*/ 114 h 114"/>
                <a:gd name="T8" fmla="*/ 403 w 459"/>
                <a:gd name="T9" fmla="*/ 114 h 114"/>
                <a:gd name="T10" fmla="*/ 459 w 459"/>
                <a:gd name="T11" fmla="*/ 57 h 114"/>
                <a:gd name="T12" fmla="*/ 403 w 459"/>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59" h="114">
                  <a:moveTo>
                    <a:pt x="403" y="0"/>
                  </a:moveTo>
                  <a:cubicBezTo>
                    <a:pt x="57" y="0"/>
                    <a:pt x="57" y="0"/>
                    <a:pt x="57" y="0"/>
                  </a:cubicBezTo>
                  <a:cubicBezTo>
                    <a:pt x="25" y="0"/>
                    <a:pt x="0" y="26"/>
                    <a:pt x="0" y="57"/>
                  </a:cubicBezTo>
                  <a:cubicBezTo>
                    <a:pt x="0" y="89"/>
                    <a:pt x="25" y="114"/>
                    <a:pt x="57" y="114"/>
                  </a:cubicBezTo>
                  <a:cubicBezTo>
                    <a:pt x="403" y="114"/>
                    <a:pt x="403" y="114"/>
                    <a:pt x="403" y="114"/>
                  </a:cubicBezTo>
                  <a:cubicBezTo>
                    <a:pt x="434" y="114"/>
                    <a:pt x="459" y="89"/>
                    <a:pt x="459" y="57"/>
                  </a:cubicBezTo>
                  <a:cubicBezTo>
                    <a:pt x="459" y="26"/>
                    <a:pt x="434" y="0"/>
                    <a:pt x="403" y="0"/>
                  </a:cubicBezTo>
                  <a:close/>
                </a:path>
              </a:pathLst>
            </a:custGeom>
            <a:solidFill>
              <a:srgbClr val="ED5B62"/>
            </a:solidFill>
            <a:ln>
              <a:noFill/>
            </a:ln>
          </p:spPr>
          <p:txBody>
            <a:bodyPr vert="horz" wrap="square" lIns="91440" tIns="90000" rIns="91440" bIns="90000" numCol="1" anchor="t" anchorCtr="0" compatLnSpc="1">
              <a:prstTxWarp prst="textNoShape">
                <a:avLst/>
              </a:prstTxWarp>
            </a:bodyPr>
            <a:lstStyle/>
            <a:p>
              <a:endParaRPr lang="th-TH" dirty="0"/>
            </a:p>
          </p:txBody>
        </p:sp>
        <p:sp>
          <p:nvSpPr>
            <p:cNvPr id="26" name="Oval 14">
              <a:extLst>
                <a:ext uri="{FF2B5EF4-FFF2-40B4-BE49-F238E27FC236}">
                  <a16:creationId xmlns:a16="http://schemas.microsoft.com/office/drawing/2014/main" id="{4A5BF683-5AD9-7543-9BF6-C875D18F9A7A}"/>
                </a:ext>
              </a:extLst>
            </p:cNvPr>
            <p:cNvSpPr>
              <a:spLocks noChangeArrowheads="1"/>
            </p:cNvSpPr>
            <p:nvPr/>
          </p:nvSpPr>
          <p:spPr bwMode="auto">
            <a:xfrm>
              <a:off x="16218303" y="4926170"/>
              <a:ext cx="1206208" cy="1206209"/>
            </a:xfrm>
            <a:prstGeom prst="ellipse">
              <a:avLst/>
            </a:prstGeom>
            <a:solidFill>
              <a:schemeClr val="bg1"/>
            </a:solidFill>
            <a:ln>
              <a:noFill/>
            </a:ln>
          </p:spPr>
          <p:txBody>
            <a:bodyPr vert="horz" wrap="square" lIns="91440" tIns="45720" rIns="91440" bIns="45720" numCol="1" anchor="ctr" anchorCtr="0" compatLnSpc="1">
              <a:prstTxWarp prst="textNoShape">
                <a:avLst/>
              </a:prstTxWarp>
            </a:bodyPr>
            <a:lstStyle/>
            <a:p>
              <a:pPr algn="ctr"/>
              <a:r>
                <a:rPr lang="es-ES" sz="7200" b="1" dirty="0">
                  <a:solidFill>
                    <a:srgbClr val="ED5B62"/>
                  </a:solidFill>
                  <a:latin typeface="Montserrat" pitchFamily="2" charset="77"/>
                </a:rPr>
                <a:t>3</a:t>
              </a:r>
              <a:endParaRPr lang="th-TH" sz="7200" b="1" dirty="0">
                <a:solidFill>
                  <a:srgbClr val="ED5B62"/>
                </a:solidFill>
                <a:latin typeface="Montserrat" pitchFamily="2" charset="77"/>
              </a:endParaRPr>
            </a:p>
          </p:txBody>
        </p:sp>
        <p:sp>
          <p:nvSpPr>
            <p:cNvPr id="27" name="TextBox 99">
              <a:extLst>
                <a:ext uri="{FF2B5EF4-FFF2-40B4-BE49-F238E27FC236}">
                  <a16:creationId xmlns:a16="http://schemas.microsoft.com/office/drawing/2014/main" id="{DE871094-B3FE-7F4F-BEF3-9D290551ECF3}"/>
                </a:ext>
              </a:extLst>
            </p:cNvPr>
            <p:cNvSpPr txBox="1"/>
            <p:nvPr/>
          </p:nvSpPr>
          <p:spPr bwMode="auto">
            <a:xfrm>
              <a:off x="17747102" y="4841526"/>
              <a:ext cx="5635176" cy="1323439"/>
            </a:xfrm>
            <a:prstGeom prst="rect">
              <a:avLst/>
            </a:prstGeom>
            <a:noFill/>
          </p:spPr>
          <p:txBody>
            <a:bodyPr wrap="square">
              <a:spAutoFit/>
            </a:bodyPr>
            <a:lstStyle/>
            <a:p>
              <a:pPr>
                <a:buSzPts val="2000"/>
              </a:pPr>
              <a:r>
                <a:rPr lang="es-ES" sz="4000" dirty="0">
                  <a:solidFill>
                    <a:schemeClr val="bg1"/>
                  </a:solidFill>
                  <a:latin typeface="Lato" panose="020F0502020204030203" pitchFamily="34" charset="77"/>
                </a:rPr>
                <a:t>La tenencia descuidada  de las mascotas</a:t>
              </a:r>
            </a:p>
          </p:txBody>
        </p:sp>
      </p:grpSp>
      <p:grpSp>
        <p:nvGrpSpPr>
          <p:cNvPr id="18" name="Grupo 17">
            <a:extLst>
              <a:ext uri="{FF2B5EF4-FFF2-40B4-BE49-F238E27FC236}">
                <a16:creationId xmlns:a16="http://schemas.microsoft.com/office/drawing/2014/main" id="{1C166065-3859-3346-BAB4-D06512390A4D}"/>
              </a:ext>
            </a:extLst>
          </p:cNvPr>
          <p:cNvGrpSpPr/>
          <p:nvPr/>
        </p:nvGrpSpPr>
        <p:grpSpPr>
          <a:xfrm>
            <a:off x="9504265" y="5069944"/>
            <a:ext cx="5546622" cy="2308883"/>
            <a:chOff x="9504265" y="5069944"/>
            <a:chExt cx="5546622" cy="2308883"/>
          </a:xfrm>
        </p:grpSpPr>
        <p:pic>
          <p:nvPicPr>
            <p:cNvPr id="46" name="Imagen 45">
              <a:extLst>
                <a:ext uri="{FF2B5EF4-FFF2-40B4-BE49-F238E27FC236}">
                  <a16:creationId xmlns:a16="http://schemas.microsoft.com/office/drawing/2014/main" id="{6491AECF-B5A6-1D48-B5CE-670F5949703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04265" y="5069944"/>
              <a:ext cx="2661169" cy="2260128"/>
            </a:xfrm>
            <a:prstGeom prst="rect">
              <a:avLst/>
            </a:prstGeom>
          </p:spPr>
        </p:pic>
        <p:pic>
          <p:nvPicPr>
            <p:cNvPr id="48" name="Imagen 47">
              <a:extLst>
                <a:ext uri="{FF2B5EF4-FFF2-40B4-BE49-F238E27FC236}">
                  <a16:creationId xmlns:a16="http://schemas.microsoft.com/office/drawing/2014/main" id="{979F0BF6-1464-704D-9C0D-B03209EAF65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579366" y="5306861"/>
              <a:ext cx="3471521" cy="2071966"/>
            </a:xfrm>
            <a:prstGeom prst="rect">
              <a:avLst/>
            </a:prstGeom>
          </p:spPr>
        </p:pic>
      </p:grpSp>
      <p:grpSp>
        <p:nvGrpSpPr>
          <p:cNvPr id="10" name="กลุ่ม 348">
            <a:extLst>
              <a:ext uri="{FF2B5EF4-FFF2-40B4-BE49-F238E27FC236}">
                <a16:creationId xmlns:a16="http://schemas.microsoft.com/office/drawing/2014/main" id="{9FBF6C71-6ED0-4F4E-BA1E-D2F37BE21967}"/>
              </a:ext>
            </a:extLst>
          </p:cNvPr>
          <p:cNvGrpSpPr/>
          <p:nvPr/>
        </p:nvGrpSpPr>
        <p:grpSpPr>
          <a:xfrm>
            <a:off x="6820603" y="806722"/>
            <a:ext cx="8317339" cy="13715999"/>
            <a:chOff x="6816479" y="1"/>
            <a:chExt cx="8317339" cy="13715999"/>
          </a:xfrm>
        </p:grpSpPr>
        <p:cxnSp>
          <p:nvCxnSpPr>
            <p:cNvPr id="11" name="ตัวเชื่อมต่อหักมุม 1967">
              <a:extLst>
                <a:ext uri="{FF2B5EF4-FFF2-40B4-BE49-F238E27FC236}">
                  <a16:creationId xmlns:a16="http://schemas.microsoft.com/office/drawing/2014/main" id="{AE971BB2-C2C4-CC45-BD73-1C02989DEE80}"/>
                </a:ext>
              </a:extLst>
            </p:cNvPr>
            <p:cNvCxnSpPr>
              <a:cxnSpLocks/>
            </p:cNvCxnSpPr>
            <p:nvPr/>
          </p:nvCxnSpPr>
          <p:spPr>
            <a:xfrm rot="5400000">
              <a:off x="4143071" y="3079442"/>
              <a:ext cx="13715999" cy="7557117"/>
            </a:xfrm>
            <a:prstGeom prst="bentConnector3">
              <a:avLst/>
            </a:prstGeom>
            <a:ln w="1651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2" name="Freeform 9">
              <a:extLst>
                <a:ext uri="{FF2B5EF4-FFF2-40B4-BE49-F238E27FC236}">
                  <a16:creationId xmlns:a16="http://schemas.microsoft.com/office/drawing/2014/main" id="{2D5138C0-6A60-5C44-9BED-A18282975706}"/>
                </a:ext>
              </a:extLst>
            </p:cNvPr>
            <p:cNvSpPr>
              <a:spLocks/>
            </p:cNvSpPr>
            <p:nvPr/>
          </p:nvSpPr>
          <p:spPr bwMode="auto">
            <a:xfrm>
              <a:off x="14378814" y="2702832"/>
              <a:ext cx="755004" cy="753979"/>
            </a:xfrm>
            <a:custGeom>
              <a:avLst/>
              <a:gdLst>
                <a:gd name="T0" fmla="*/ 61 w 66"/>
                <a:gd name="T1" fmla="*/ 25 h 66"/>
                <a:gd name="T2" fmla="*/ 24 w 66"/>
                <a:gd name="T3" fmla="*/ 5 h 66"/>
                <a:gd name="T4" fmla="*/ 5 w 66"/>
                <a:gd name="T5" fmla="*/ 42 h 66"/>
                <a:gd name="T6" fmla="*/ 41 w 66"/>
                <a:gd name="T7" fmla="*/ 61 h 66"/>
                <a:gd name="T8" fmla="*/ 61 w 66"/>
                <a:gd name="T9" fmla="*/ 25 h 66"/>
              </a:gdLst>
              <a:ahLst/>
              <a:cxnLst>
                <a:cxn ang="0">
                  <a:pos x="T0" y="T1"/>
                </a:cxn>
                <a:cxn ang="0">
                  <a:pos x="T2" y="T3"/>
                </a:cxn>
                <a:cxn ang="0">
                  <a:pos x="T4" y="T5"/>
                </a:cxn>
                <a:cxn ang="0">
                  <a:pos x="T6" y="T7"/>
                </a:cxn>
                <a:cxn ang="0">
                  <a:pos x="T8" y="T9"/>
                </a:cxn>
              </a:cxnLst>
              <a:rect l="0" t="0" r="r" b="b"/>
              <a:pathLst>
                <a:path w="66" h="66">
                  <a:moveTo>
                    <a:pt x="61" y="25"/>
                  </a:moveTo>
                  <a:cubicBezTo>
                    <a:pt x="56" y="9"/>
                    <a:pt x="40" y="0"/>
                    <a:pt x="24" y="5"/>
                  </a:cubicBezTo>
                  <a:cubicBezTo>
                    <a:pt x="9" y="10"/>
                    <a:pt x="0" y="26"/>
                    <a:pt x="5" y="42"/>
                  </a:cubicBezTo>
                  <a:cubicBezTo>
                    <a:pt x="9" y="57"/>
                    <a:pt x="26" y="66"/>
                    <a:pt x="41" y="61"/>
                  </a:cubicBezTo>
                  <a:cubicBezTo>
                    <a:pt x="57" y="57"/>
                    <a:pt x="66" y="40"/>
                    <a:pt x="61" y="25"/>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th-TH" dirty="0"/>
            </a:p>
          </p:txBody>
        </p:sp>
        <p:sp>
          <p:nvSpPr>
            <p:cNvPr id="47" name="Freeform 9">
              <a:extLst>
                <a:ext uri="{FF2B5EF4-FFF2-40B4-BE49-F238E27FC236}">
                  <a16:creationId xmlns:a16="http://schemas.microsoft.com/office/drawing/2014/main" id="{7215D9FD-7C4D-E141-A203-8F0BFA43B0C3}"/>
                </a:ext>
              </a:extLst>
            </p:cNvPr>
            <p:cNvSpPr>
              <a:spLocks/>
            </p:cNvSpPr>
            <p:nvPr/>
          </p:nvSpPr>
          <p:spPr bwMode="auto">
            <a:xfrm>
              <a:off x="6816479" y="6582853"/>
              <a:ext cx="755004" cy="753979"/>
            </a:xfrm>
            <a:custGeom>
              <a:avLst/>
              <a:gdLst>
                <a:gd name="T0" fmla="*/ 61 w 66"/>
                <a:gd name="T1" fmla="*/ 25 h 66"/>
                <a:gd name="T2" fmla="*/ 24 w 66"/>
                <a:gd name="T3" fmla="*/ 5 h 66"/>
                <a:gd name="T4" fmla="*/ 5 w 66"/>
                <a:gd name="T5" fmla="*/ 42 h 66"/>
                <a:gd name="T6" fmla="*/ 41 w 66"/>
                <a:gd name="T7" fmla="*/ 61 h 66"/>
                <a:gd name="T8" fmla="*/ 61 w 66"/>
                <a:gd name="T9" fmla="*/ 25 h 66"/>
              </a:gdLst>
              <a:ahLst/>
              <a:cxnLst>
                <a:cxn ang="0">
                  <a:pos x="T0" y="T1"/>
                </a:cxn>
                <a:cxn ang="0">
                  <a:pos x="T2" y="T3"/>
                </a:cxn>
                <a:cxn ang="0">
                  <a:pos x="T4" y="T5"/>
                </a:cxn>
                <a:cxn ang="0">
                  <a:pos x="T6" y="T7"/>
                </a:cxn>
                <a:cxn ang="0">
                  <a:pos x="T8" y="T9"/>
                </a:cxn>
              </a:cxnLst>
              <a:rect l="0" t="0" r="r" b="b"/>
              <a:pathLst>
                <a:path w="66" h="66">
                  <a:moveTo>
                    <a:pt x="61" y="25"/>
                  </a:moveTo>
                  <a:cubicBezTo>
                    <a:pt x="56" y="9"/>
                    <a:pt x="40" y="0"/>
                    <a:pt x="24" y="5"/>
                  </a:cubicBezTo>
                  <a:cubicBezTo>
                    <a:pt x="9" y="10"/>
                    <a:pt x="0" y="26"/>
                    <a:pt x="5" y="42"/>
                  </a:cubicBezTo>
                  <a:cubicBezTo>
                    <a:pt x="9" y="57"/>
                    <a:pt x="26" y="66"/>
                    <a:pt x="41" y="61"/>
                  </a:cubicBezTo>
                  <a:cubicBezTo>
                    <a:pt x="57" y="57"/>
                    <a:pt x="66" y="40"/>
                    <a:pt x="61" y="25"/>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th-TH" dirty="0"/>
            </a:p>
          </p:txBody>
        </p:sp>
        <p:sp>
          <p:nvSpPr>
            <p:cNvPr id="53" name="Freeform 9">
              <a:extLst>
                <a:ext uri="{FF2B5EF4-FFF2-40B4-BE49-F238E27FC236}">
                  <a16:creationId xmlns:a16="http://schemas.microsoft.com/office/drawing/2014/main" id="{D0077A8C-8CE7-4C48-B604-16B0C0AD34BE}"/>
                </a:ext>
              </a:extLst>
            </p:cNvPr>
            <p:cNvSpPr>
              <a:spLocks/>
            </p:cNvSpPr>
            <p:nvPr/>
          </p:nvSpPr>
          <p:spPr bwMode="auto">
            <a:xfrm>
              <a:off x="11388479" y="6558141"/>
              <a:ext cx="755004" cy="753979"/>
            </a:xfrm>
            <a:custGeom>
              <a:avLst/>
              <a:gdLst>
                <a:gd name="T0" fmla="*/ 61 w 66"/>
                <a:gd name="T1" fmla="*/ 25 h 66"/>
                <a:gd name="T2" fmla="*/ 24 w 66"/>
                <a:gd name="T3" fmla="*/ 5 h 66"/>
                <a:gd name="T4" fmla="*/ 5 w 66"/>
                <a:gd name="T5" fmla="*/ 42 h 66"/>
                <a:gd name="T6" fmla="*/ 41 w 66"/>
                <a:gd name="T7" fmla="*/ 61 h 66"/>
                <a:gd name="T8" fmla="*/ 61 w 66"/>
                <a:gd name="T9" fmla="*/ 25 h 66"/>
              </a:gdLst>
              <a:ahLst/>
              <a:cxnLst>
                <a:cxn ang="0">
                  <a:pos x="T0" y="T1"/>
                </a:cxn>
                <a:cxn ang="0">
                  <a:pos x="T2" y="T3"/>
                </a:cxn>
                <a:cxn ang="0">
                  <a:pos x="T4" y="T5"/>
                </a:cxn>
                <a:cxn ang="0">
                  <a:pos x="T6" y="T7"/>
                </a:cxn>
                <a:cxn ang="0">
                  <a:pos x="T8" y="T9"/>
                </a:cxn>
              </a:cxnLst>
              <a:rect l="0" t="0" r="r" b="b"/>
              <a:pathLst>
                <a:path w="66" h="66">
                  <a:moveTo>
                    <a:pt x="61" y="25"/>
                  </a:moveTo>
                  <a:cubicBezTo>
                    <a:pt x="56" y="9"/>
                    <a:pt x="40" y="0"/>
                    <a:pt x="24" y="5"/>
                  </a:cubicBezTo>
                  <a:cubicBezTo>
                    <a:pt x="9" y="10"/>
                    <a:pt x="0" y="26"/>
                    <a:pt x="5" y="42"/>
                  </a:cubicBezTo>
                  <a:cubicBezTo>
                    <a:pt x="9" y="57"/>
                    <a:pt x="26" y="66"/>
                    <a:pt x="41" y="61"/>
                  </a:cubicBezTo>
                  <a:cubicBezTo>
                    <a:pt x="57" y="57"/>
                    <a:pt x="66" y="40"/>
                    <a:pt x="61" y="25"/>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th-TH" dirty="0"/>
            </a:p>
          </p:txBody>
        </p:sp>
        <p:sp>
          <p:nvSpPr>
            <p:cNvPr id="52" name="Freeform 9">
              <a:extLst>
                <a:ext uri="{FF2B5EF4-FFF2-40B4-BE49-F238E27FC236}">
                  <a16:creationId xmlns:a16="http://schemas.microsoft.com/office/drawing/2014/main" id="{AF7EFF64-95C0-DD42-B3C8-CDA96A78FBC1}"/>
                </a:ext>
              </a:extLst>
            </p:cNvPr>
            <p:cNvSpPr>
              <a:spLocks/>
            </p:cNvSpPr>
            <p:nvPr/>
          </p:nvSpPr>
          <p:spPr bwMode="auto">
            <a:xfrm>
              <a:off x="14378814" y="4486783"/>
              <a:ext cx="755004" cy="753979"/>
            </a:xfrm>
            <a:custGeom>
              <a:avLst/>
              <a:gdLst>
                <a:gd name="T0" fmla="*/ 61 w 66"/>
                <a:gd name="T1" fmla="*/ 25 h 66"/>
                <a:gd name="T2" fmla="*/ 24 w 66"/>
                <a:gd name="T3" fmla="*/ 5 h 66"/>
                <a:gd name="T4" fmla="*/ 5 w 66"/>
                <a:gd name="T5" fmla="*/ 42 h 66"/>
                <a:gd name="T6" fmla="*/ 41 w 66"/>
                <a:gd name="T7" fmla="*/ 61 h 66"/>
                <a:gd name="T8" fmla="*/ 61 w 66"/>
                <a:gd name="T9" fmla="*/ 25 h 66"/>
              </a:gdLst>
              <a:ahLst/>
              <a:cxnLst>
                <a:cxn ang="0">
                  <a:pos x="T0" y="T1"/>
                </a:cxn>
                <a:cxn ang="0">
                  <a:pos x="T2" y="T3"/>
                </a:cxn>
                <a:cxn ang="0">
                  <a:pos x="T4" y="T5"/>
                </a:cxn>
                <a:cxn ang="0">
                  <a:pos x="T6" y="T7"/>
                </a:cxn>
                <a:cxn ang="0">
                  <a:pos x="T8" y="T9"/>
                </a:cxn>
              </a:cxnLst>
              <a:rect l="0" t="0" r="r" b="b"/>
              <a:pathLst>
                <a:path w="66" h="66">
                  <a:moveTo>
                    <a:pt x="61" y="25"/>
                  </a:moveTo>
                  <a:cubicBezTo>
                    <a:pt x="56" y="9"/>
                    <a:pt x="40" y="0"/>
                    <a:pt x="24" y="5"/>
                  </a:cubicBezTo>
                  <a:cubicBezTo>
                    <a:pt x="9" y="10"/>
                    <a:pt x="0" y="26"/>
                    <a:pt x="5" y="42"/>
                  </a:cubicBezTo>
                  <a:cubicBezTo>
                    <a:pt x="9" y="57"/>
                    <a:pt x="26" y="66"/>
                    <a:pt x="41" y="61"/>
                  </a:cubicBezTo>
                  <a:cubicBezTo>
                    <a:pt x="57" y="57"/>
                    <a:pt x="66" y="40"/>
                    <a:pt x="61" y="25"/>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th-TH" dirty="0"/>
            </a:p>
          </p:txBody>
        </p:sp>
      </p:grpSp>
      <p:pic>
        <p:nvPicPr>
          <p:cNvPr id="4" name="Imagen 3">
            <a:extLst>
              <a:ext uri="{FF2B5EF4-FFF2-40B4-BE49-F238E27FC236}">
                <a16:creationId xmlns:a16="http://schemas.microsoft.com/office/drawing/2014/main" id="{964276E3-3EA3-024C-B6B6-EB877AD47E1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328356"/>
            <a:ext cx="24323675" cy="3967232"/>
          </a:xfrm>
          <a:prstGeom prst="rect">
            <a:avLst/>
          </a:prstGeom>
        </p:spPr>
      </p:pic>
      <p:pic>
        <p:nvPicPr>
          <p:cNvPr id="5" name="Imagen 4">
            <a:extLst>
              <a:ext uri="{FF2B5EF4-FFF2-40B4-BE49-F238E27FC236}">
                <a16:creationId xmlns:a16="http://schemas.microsoft.com/office/drawing/2014/main" id="{37CCCBC2-6BDF-AB41-9A78-87B79F07C2E3}"/>
              </a:ext>
            </a:extLst>
          </p:cNvPr>
          <p:cNvPicPr>
            <a:picLocks noChangeAspect="1"/>
          </p:cNvPicPr>
          <p:nvPr/>
        </p:nvPicPr>
        <p:blipFill>
          <a:blip r:embed="rId8"/>
          <a:stretch>
            <a:fillRect/>
          </a:stretch>
        </p:blipFill>
        <p:spPr>
          <a:xfrm>
            <a:off x="-1" y="14446"/>
            <a:ext cx="24323675" cy="126377"/>
          </a:xfrm>
          <a:prstGeom prst="rect">
            <a:avLst/>
          </a:prstGeom>
        </p:spPr>
      </p:pic>
      <p:pic>
        <p:nvPicPr>
          <p:cNvPr id="6" name="Imagen 5">
            <a:extLst>
              <a:ext uri="{FF2B5EF4-FFF2-40B4-BE49-F238E27FC236}">
                <a16:creationId xmlns:a16="http://schemas.microsoft.com/office/drawing/2014/main" id="{AC27369E-EA83-0440-82B1-5E52C2E1C4AE}"/>
              </a:ext>
            </a:extLst>
          </p:cNvPr>
          <p:cNvPicPr>
            <a:picLocks noChangeAspect="1"/>
          </p:cNvPicPr>
          <p:nvPr/>
        </p:nvPicPr>
        <p:blipFill>
          <a:blip r:embed="rId8"/>
          <a:stretch>
            <a:fillRect/>
          </a:stretch>
        </p:blipFill>
        <p:spPr>
          <a:xfrm>
            <a:off x="-1" y="13594526"/>
            <a:ext cx="24323675" cy="126377"/>
          </a:xfrm>
          <a:prstGeom prst="rect">
            <a:avLst/>
          </a:prstGeom>
        </p:spPr>
      </p:pic>
      <p:sp>
        <p:nvSpPr>
          <p:cNvPr id="7" name="Subtítulo 2">
            <a:extLst>
              <a:ext uri="{FF2B5EF4-FFF2-40B4-BE49-F238E27FC236}">
                <a16:creationId xmlns:a16="http://schemas.microsoft.com/office/drawing/2014/main" id="{76379742-B2FC-3C41-B4D7-38C1803FB5E6}"/>
              </a:ext>
            </a:extLst>
          </p:cNvPr>
          <p:cNvSpPr txBox="1">
            <a:spLocks/>
          </p:cNvSpPr>
          <p:nvPr/>
        </p:nvSpPr>
        <p:spPr>
          <a:xfrm>
            <a:off x="998595" y="806722"/>
            <a:ext cx="21942210" cy="94587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5400" b="1" dirty="0">
                <a:solidFill>
                  <a:schemeClr val="bg1"/>
                </a:solidFill>
                <a:latin typeface="Montserrat" pitchFamily="2" charset="77"/>
              </a:rPr>
              <a:t>¿QUÉ SITUACIONES NOS AFECTAN?</a:t>
            </a:r>
            <a:endParaRPr lang="es-CL" sz="5400" b="1" dirty="0">
              <a:solidFill>
                <a:schemeClr val="bg1"/>
              </a:solidFill>
              <a:latin typeface="Montserrat" pitchFamily="2" charset="77"/>
              <a:cs typeface="Myanmar Text" panose="020B0502040204020203" pitchFamily="34" charset="0"/>
            </a:endParaRPr>
          </a:p>
        </p:txBody>
      </p:sp>
      <p:grpSp>
        <p:nvGrpSpPr>
          <p:cNvPr id="14" name="Grupo 13">
            <a:extLst>
              <a:ext uri="{FF2B5EF4-FFF2-40B4-BE49-F238E27FC236}">
                <a16:creationId xmlns:a16="http://schemas.microsoft.com/office/drawing/2014/main" id="{1A2ABC97-256B-CA4D-8212-0A1ACFF2C4A2}"/>
              </a:ext>
            </a:extLst>
          </p:cNvPr>
          <p:cNvGrpSpPr/>
          <p:nvPr/>
        </p:nvGrpSpPr>
        <p:grpSpPr>
          <a:xfrm>
            <a:off x="6401603" y="2707851"/>
            <a:ext cx="7799388" cy="1762151"/>
            <a:chOff x="15895712" y="4648200"/>
            <a:chExt cx="7799388" cy="1762151"/>
          </a:xfrm>
        </p:grpSpPr>
        <p:sp>
          <p:nvSpPr>
            <p:cNvPr id="15" name="Freeform 6">
              <a:extLst>
                <a:ext uri="{FF2B5EF4-FFF2-40B4-BE49-F238E27FC236}">
                  <a16:creationId xmlns:a16="http://schemas.microsoft.com/office/drawing/2014/main" id="{13777B97-BE5C-E74E-B9C2-FCCD5BD7C26A}"/>
                </a:ext>
              </a:extLst>
            </p:cNvPr>
            <p:cNvSpPr>
              <a:spLocks/>
            </p:cNvSpPr>
            <p:nvPr/>
          </p:nvSpPr>
          <p:spPr bwMode="auto">
            <a:xfrm>
              <a:off x="15895712" y="4648200"/>
              <a:ext cx="7799388" cy="1762151"/>
            </a:xfrm>
            <a:custGeom>
              <a:avLst/>
              <a:gdLst>
                <a:gd name="T0" fmla="*/ 403 w 459"/>
                <a:gd name="T1" fmla="*/ 0 h 114"/>
                <a:gd name="T2" fmla="*/ 57 w 459"/>
                <a:gd name="T3" fmla="*/ 0 h 114"/>
                <a:gd name="T4" fmla="*/ 0 w 459"/>
                <a:gd name="T5" fmla="*/ 57 h 114"/>
                <a:gd name="T6" fmla="*/ 57 w 459"/>
                <a:gd name="T7" fmla="*/ 114 h 114"/>
                <a:gd name="T8" fmla="*/ 403 w 459"/>
                <a:gd name="T9" fmla="*/ 114 h 114"/>
                <a:gd name="T10" fmla="*/ 459 w 459"/>
                <a:gd name="T11" fmla="*/ 57 h 114"/>
                <a:gd name="T12" fmla="*/ 403 w 459"/>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59" h="114">
                  <a:moveTo>
                    <a:pt x="403" y="0"/>
                  </a:moveTo>
                  <a:cubicBezTo>
                    <a:pt x="57" y="0"/>
                    <a:pt x="57" y="0"/>
                    <a:pt x="57" y="0"/>
                  </a:cubicBezTo>
                  <a:cubicBezTo>
                    <a:pt x="25" y="0"/>
                    <a:pt x="0" y="26"/>
                    <a:pt x="0" y="57"/>
                  </a:cubicBezTo>
                  <a:cubicBezTo>
                    <a:pt x="0" y="89"/>
                    <a:pt x="25" y="114"/>
                    <a:pt x="57" y="114"/>
                  </a:cubicBezTo>
                  <a:cubicBezTo>
                    <a:pt x="403" y="114"/>
                    <a:pt x="403" y="114"/>
                    <a:pt x="403" y="114"/>
                  </a:cubicBezTo>
                  <a:cubicBezTo>
                    <a:pt x="434" y="114"/>
                    <a:pt x="459" y="89"/>
                    <a:pt x="459" y="57"/>
                  </a:cubicBezTo>
                  <a:cubicBezTo>
                    <a:pt x="459" y="26"/>
                    <a:pt x="434" y="0"/>
                    <a:pt x="403" y="0"/>
                  </a:cubicBezTo>
                  <a:close/>
                </a:path>
              </a:pathLst>
            </a:custGeom>
            <a:solidFill>
              <a:srgbClr val="FDCB0E"/>
            </a:solidFill>
            <a:ln>
              <a:noFill/>
            </a:ln>
          </p:spPr>
          <p:txBody>
            <a:bodyPr vert="horz" wrap="square" lIns="91440" tIns="45720" rIns="91440" bIns="45720" numCol="1" anchor="t" anchorCtr="0" compatLnSpc="1">
              <a:prstTxWarp prst="textNoShape">
                <a:avLst/>
              </a:prstTxWarp>
            </a:bodyPr>
            <a:lstStyle/>
            <a:p>
              <a:endParaRPr lang="th-TH" dirty="0"/>
            </a:p>
          </p:txBody>
        </p:sp>
        <p:sp>
          <p:nvSpPr>
            <p:cNvPr id="16" name="Oval 14">
              <a:extLst>
                <a:ext uri="{FF2B5EF4-FFF2-40B4-BE49-F238E27FC236}">
                  <a16:creationId xmlns:a16="http://schemas.microsoft.com/office/drawing/2014/main" id="{57032165-98EA-3949-B05E-8EDC68867C89}"/>
                </a:ext>
              </a:extLst>
            </p:cNvPr>
            <p:cNvSpPr>
              <a:spLocks noChangeArrowheads="1"/>
            </p:cNvSpPr>
            <p:nvPr/>
          </p:nvSpPr>
          <p:spPr bwMode="auto">
            <a:xfrm>
              <a:off x="16186705" y="4938401"/>
              <a:ext cx="1206208" cy="1206209"/>
            </a:xfrm>
            <a:prstGeom prst="ellipse">
              <a:avLst/>
            </a:prstGeom>
            <a:solidFill>
              <a:schemeClr val="bg1"/>
            </a:solidFill>
            <a:ln>
              <a:noFill/>
            </a:ln>
          </p:spPr>
          <p:txBody>
            <a:bodyPr vert="horz" wrap="square" lIns="91440" tIns="45720" rIns="91440" bIns="45720" numCol="1" anchor="ctr" anchorCtr="0" compatLnSpc="1">
              <a:prstTxWarp prst="textNoShape">
                <a:avLst/>
              </a:prstTxWarp>
            </a:bodyPr>
            <a:lstStyle/>
            <a:p>
              <a:pPr algn="ctr"/>
              <a:r>
                <a:rPr lang="es-ES" sz="7200" b="1" dirty="0">
                  <a:solidFill>
                    <a:schemeClr val="accent4"/>
                  </a:solidFill>
                  <a:latin typeface="Montserrat" pitchFamily="2" charset="77"/>
                </a:rPr>
                <a:t>1</a:t>
              </a:r>
              <a:endParaRPr lang="th-TH" sz="7200" b="1" dirty="0">
                <a:solidFill>
                  <a:schemeClr val="accent4"/>
                </a:solidFill>
                <a:latin typeface="Montserrat" pitchFamily="2" charset="77"/>
              </a:endParaRPr>
            </a:p>
          </p:txBody>
        </p:sp>
        <p:sp>
          <p:nvSpPr>
            <p:cNvPr id="17" name="TextBox 99">
              <a:extLst>
                <a:ext uri="{FF2B5EF4-FFF2-40B4-BE49-F238E27FC236}">
                  <a16:creationId xmlns:a16="http://schemas.microsoft.com/office/drawing/2014/main" id="{985B52EF-FCCD-244E-905C-1F3FE419CEB3}"/>
                </a:ext>
              </a:extLst>
            </p:cNvPr>
            <p:cNvSpPr txBox="1"/>
            <p:nvPr/>
          </p:nvSpPr>
          <p:spPr bwMode="auto">
            <a:xfrm>
              <a:off x="17747102" y="5146326"/>
              <a:ext cx="5017899" cy="707886"/>
            </a:xfrm>
            <a:prstGeom prst="rect">
              <a:avLst/>
            </a:prstGeom>
            <a:noFill/>
          </p:spPr>
          <p:txBody>
            <a:bodyPr wrap="square">
              <a:spAutoFit/>
            </a:bodyPr>
            <a:lstStyle/>
            <a:p>
              <a:pPr>
                <a:buSzPts val="2000"/>
              </a:pPr>
              <a:r>
                <a:rPr lang="es-ES" sz="4000" dirty="0">
                  <a:solidFill>
                    <a:schemeClr val="bg1"/>
                  </a:solidFill>
                  <a:latin typeface="Lato" panose="020F0502020204030203" pitchFamily="34" charset="77"/>
                </a:rPr>
                <a:t>Los ruidos molestos</a:t>
              </a:r>
            </a:p>
          </p:txBody>
        </p:sp>
      </p:grpSp>
      <p:grpSp>
        <p:nvGrpSpPr>
          <p:cNvPr id="19" name="Grupo 18">
            <a:extLst>
              <a:ext uri="{FF2B5EF4-FFF2-40B4-BE49-F238E27FC236}">
                <a16:creationId xmlns:a16="http://schemas.microsoft.com/office/drawing/2014/main" id="{985E8DA5-65AC-7F41-AF69-C34E163007C9}"/>
              </a:ext>
            </a:extLst>
          </p:cNvPr>
          <p:cNvGrpSpPr/>
          <p:nvPr/>
        </p:nvGrpSpPr>
        <p:grpSpPr>
          <a:xfrm>
            <a:off x="15375888" y="4993037"/>
            <a:ext cx="7799388" cy="1762151"/>
            <a:chOff x="15895712" y="4648200"/>
            <a:chExt cx="7799388" cy="1762151"/>
          </a:xfrm>
        </p:grpSpPr>
        <p:sp>
          <p:nvSpPr>
            <p:cNvPr id="20" name="Freeform 6">
              <a:extLst>
                <a:ext uri="{FF2B5EF4-FFF2-40B4-BE49-F238E27FC236}">
                  <a16:creationId xmlns:a16="http://schemas.microsoft.com/office/drawing/2014/main" id="{E29D826F-D800-2347-BF78-DC5FB3DF50BE}"/>
                </a:ext>
              </a:extLst>
            </p:cNvPr>
            <p:cNvSpPr>
              <a:spLocks/>
            </p:cNvSpPr>
            <p:nvPr/>
          </p:nvSpPr>
          <p:spPr bwMode="auto">
            <a:xfrm>
              <a:off x="15895712" y="4648200"/>
              <a:ext cx="7799388" cy="1762151"/>
            </a:xfrm>
            <a:custGeom>
              <a:avLst/>
              <a:gdLst>
                <a:gd name="T0" fmla="*/ 403 w 459"/>
                <a:gd name="T1" fmla="*/ 0 h 114"/>
                <a:gd name="T2" fmla="*/ 57 w 459"/>
                <a:gd name="T3" fmla="*/ 0 h 114"/>
                <a:gd name="T4" fmla="*/ 0 w 459"/>
                <a:gd name="T5" fmla="*/ 57 h 114"/>
                <a:gd name="T6" fmla="*/ 57 w 459"/>
                <a:gd name="T7" fmla="*/ 114 h 114"/>
                <a:gd name="T8" fmla="*/ 403 w 459"/>
                <a:gd name="T9" fmla="*/ 114 h 114"/>
                <a:gd name="T10" fmla="*/ 459 w 459"/>
                <a:gd name="T11" fmla="*/ 57 h 114"/>
                <a:gd name="T12" fmla="*/ 403 w 459"/>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59" h="114">
                  <a:moveTo>
                    <a:pt x="403" y="0"/>
                  </a:moveTo>
                  <a:cubicBezTo>
                    <a:pt x="57" y="0"/>
                    <a:pt x="57" y="0"/>
                    <a:pt x="57" y="0"/>
                  </a:cubicBezTo>
                  <a:cubicBezTo>
                    <a:pt x="25" y="0"/>
                    <a:pt x="0" y="26"/>
                    <a:pt x="0" y="57"/>
                  </a:cubicBezTo>
                  <a:cubicBezTo>
                    <a:pt x="0" y="89"/>
                    <a:pt x="25" y="114"/>
                    <a:pt x="57" y="114"/>
                  </a:cubicBezTo>
                  <a:cubicBezTo>
                    <a:pt x="403" y="114"/>
                    <a:pt x="403" y="114"/>
                    <a:pt x="403" y="114"/>
                  </a:cubicBezTo>
                  <a:cubicBezTo>
                    <a:pt x="434" y="114"/>
                    <a:pt x="459" y="89"/>
                    <a:pt x="459" y="57"/>
                  </a:cubicBezTo>
                  <a:cubicBezTo>
                    <a:pt x="459" y="26"/>
                    <a:pt x="434" y="0"/>
                    <a:pt x="403" y="0"/>
                  </a:cubicBezTo>
                  <a:close/>
                </a:path>
              </a:pathLst>
            </a:custGeom>
            <a:solidFill>
              <a:srgbClr val="4D9D9E"/>
            </a:solidFill>
            <a:ln>
              <a:noFill/>
            </a:ln>
          </p:spPr>
          <p:txBody>
            <a:bodyPr vert="horz" wrap="square" lIns="91440" tIns="45720" rIns="91440" bIns="45720" numCol="1" anchor="t" anchorCtr="0" compatLnSpc="1">
              <a:prstTxWarp prst="textNoShape">
                <a:avLst/>
              </a:prstTxWarp>
            </a:bodyPr>
            <a:lstStyle/>
            <a:p>
              <a:endParaRPr lang="th-TH" dirty="0"/>
            </a:p>
          </p:txBody>
        </p:sp>
        <p:sp>
          <p:nvSpPr>
            <p:cNvPr id="21" name="Oval 14">
              <a:extLst>
                <a:ext uri="{FF2B5EF4-FFF2-40B4-BE49-F238E27FC236}">
                  <a16:creationId xmlns:a16="http://schemas.microsoft.com/office/drawing/2014/main" id="{A0525567-B8C8-C54E-B005-8505867529E2}"/>
                </a:ext>
              </a:extLst>
            </p:cNvPr>
            <p:cNvSpPr>
              <a:spLocks noChangeArrowheads="1"/>
            </p:cNvSpPr>
            <p:nvPr/>
          </p:nvSpPr>
          <p:spPr bwMode="auto">
            <a:xfrm>
              <a:off x="16218303" y="4926170"/>
              <a:ext cx="1206208" cy="1206209"/>
            </a:xfrm>
            <a:prstGeom prst="ellipse">
              <a:avLst/>
            </a:prstGeom>
            <a:solidFill>
              <a:schemeClr val="bg1"/>
            </a:solidFill>
            <a:ln>
              <a:noFill/>
            </a:ln>
          </p:spPr>
          <p:txBody>
            <a:bodyPr vert="horz" wrap="square" lIns="91440" tIns="45720" rIns="91440" bIns="45720" numCol="1" anchor="ctr" anchorCtr="0" compatLnSpc="1">
              <a:prstTxWarp prst="textNoShape">
                <a:avLst/>
              </a:prstTxWarp>
            </a:bodyPr>
            <a:lstStyle/>
            <a:p>
              <a:pPr algn="ctr"/>
              <a:r>
                <a:rPr lang="es-ES" sz="7200" b="1" dirty="0">
                  <a:solidFill>
                    <a:srgbClr val="4D9D9E"/>
                  </a:solidFill>
                  <a:latin typeface="Montserrat" pitchFamily="2" charset="77"/>
                </a:rPr>
                <a:t>2</a:t>
              </a:r>
              <a:endParaRPr lang="th-TH" sz="7200" b="1" dirty="0">
                <a:solidFill>
                  <a:srgbClr val="4D9D9E"/>
                </a:solidFill>
                <a:latin typeface="Montserrat" pitchFamily="2" charset="77"/>
              </a:endParaRPr>
            </a:p>
          </p:txBody>
        </p:sp>
        <p:sp>
          <p:nvSpPr>
            <p:cNvPr id="22" name="TextBox 99">
              <a:extLst>
                <a:ext uri="{FF2B5EF4-FFF2-40B4-BE49-F238E27FC236}">
                  <a16:creationId xmlns:a16="http://schemas.microsoft.com/office/drawing/2014/main" id="{EF53B64D-80E9-B244-824D-9668330E085C}"/>
                </a:ext>
              </a:extLst>
            </p:cNvPr>
            <p:cNvSpPr txBox="1"/>
            <p:nvPr/>
          </p:nvSpPr>
          <p:spPr bwMode="auto">
            <a:xfrm>
              <a:off x="17747102" y="4841526"/>
              <a:ext cx="5455330" cy="1323439"/>
            </a:xfrm>
            <a:prstGeom prst="rect">
              <a:avLst/>
            </a:prstGeom>
            <a:noFill/>
          </p:spPr>
          <p:txBody>
            <a:bodyPr wrap="square">
              <a:spAutoFit/>
            </a:bodyPr>
            <a:lstStyle/>
            <a:p>
              <a:pPr>
                <a:buSzPts val="2000"/>
              </a:pPr>
              <a:r>
                <a:rPr lang="es-ES" sz="4000" dirty="0">
                  <a:solidFill>
                    <a:schemeClr val="bg1"/>
                  </a:solidFill>
                  <a:latin typeface="Lato" panose="020F0502020204030203" pitchFamily="34" charset="77"/>
                </a:rPr>
                <a:t>El manejo inadecuado de la basura</a:t>
              </a:r>
            </a:p>
          </p:txBody>
        </p:sp>
      </p:grpSp>
      <p:grpSp>
        <p:nvGrpSpPr>
          <p:cNvPr id="28" name="Grupo 27">
            <a:extLst>
              <a:ext uri="{FF2B5EF4-FFF2-40B4-BE49-F238E27FC236}">
                <a16:creationId xmlns:a16="http://schemas.microsoft.com/office/drawing/2014/main" id="{40A80AC8-7877-C443-A2F2-ED77520807A8}"/>
              </a:ext>
            </a:extLst>
          </p:cNvPr>
          <p:cNvGrpSpPr/>
          <p:nvPr/>
        </p:nvGrpSpPr>
        <p:grpSpPr>
          <a:xfrm>
            <a:off x="9855337" y="8367411"/>
            <a:ext cx="8532000" cy="1762151"/>
            <a:chOff x="15895712" y="4648200"/>
            <a:chExt cx="8532000" cy="1762151"/>
          </a:xfrm>
        </p:grpSpPr>
        <p:sp>
          <p:nvSpPr>
            <p:cNvPr id="29" name="Freeform 6">
              <a:extLst>
                <a:ext uri="{FF2B5EF4-FFF2-40B4-BE49-F238E27FC236}">
                  <a16:creationId xmlns:a16="http://schemas.microsoft.com/office/drawing/2014/main" id="{FEAF6C86-9C77-9E46-A164-442C37061C82}"/>
                </a:ext>
              </a:extLst>
            </p:cNvPr>
            <p:cNvSpPr>
              <a:spLocks/>
            </p:cNvSpPr>
            <p:nvPr/>
          </p:nvSpPr>
          <p:spPr bwMode="auto">
            <a:xfrm>
              <a:off x="15895712" y="4648200"/>
              <a:ext cx="8532000" cy="1762151"/>
            </a:xfrm>
            <a:custGeom>
              <a:avLst/>
              <a:gdLst>
                <a:gd name="T0" fmla="*/ 403 w 459"/>
                <a:gd name="T1" fmla="*/ 0 h 114"/>
                <a:gd name="T2" fmla="*/ 57 w 459"/>
                <a:gd name="T3" fmla="*/ 0 h 114"/>
                <a:gd name="T4" fmla="*/ 0 w 459"/>
                <a:gd name="T5" fmla="*/ 57 h 114"/>
                <a:gd name="T6" fmla="*/ 57 w 459"/>
                <a:gd name="T7" fmla="*/ 114 h 114"/>
                <a:gd name="T8" fmla="*/ 403 w 459"/>
                <a:gd name="T9" fmla="*/ 114 h 114"/>
                <a:gd name="T10" fmla="*/ 459 w 459"/>
                <a:gd name="T11" fmla="*/ 57 h 114"/>
                <a:gd name="T12" fmla="*/ 403 w 459"/>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59" h="114">
                  <a:moveTo>
                    <a:pt x="403" y="0"/>
                  </a:moveTo>
                  <a:cubicBezTo>
                    <a:pt x="57" y="0"/>
                    <a:pt x="57" y="0"/>
                    <a:pt x="57" y="0"/>
                  </a:cubicBezTo>
                  <a:cubicBezTo>
                    <a:pt x="25" y="0"/>
                    <a:pt x="0" y="26"/>
                    <a:pt x="0" y="57"/>
                  </a:cubicBezTo>
                  <a:cubicBezTo>
                    <a:pt x="0" y="89"/>
                    <a:pt x="25" y="114"/>
                    <a:pt x="57" y="114"/>
                  </a:cubicBezTo>
                  <a:cubicBezTo>
                    <a:pt x="403" y="114"/>
                    <a:pt x="403" y="114"/>
                    <a:pt x="403" y="114"/>
                  </a:cubicBezTo>
                  <a:cubicBezTo>
                    <a:pt x="434" y="114"/>
                    <a:pt x="459" y="89"/>
                    <a:pt x="459" y="57"/>
                  </a:cubicBezTo>
                  <a:cubicBezTo>
                    <a:pt x="459" y="26"/>
                    <a:pt x="434" y="0"/>
                    <a:pt x="403" y="0"/>
                  </a:cubicBezTo>
                  <a:close/>
                </a:path>
              </a:pathLst>
            </a:custGeom>
            <a:solidFill>
              <a:srgbClr val="6B4B93"/>
            </a:solidFill>
            <a:ln>
              <a:noFill/>
            </a:ln>
          </p:spPr>
          <p:txBody>
            <a:bodyPr vert="horz" wrap="square" lIns="91440" tIns="90000" rIns="91440" bIns="90000" numCol="1" anchor="t" anchorCtr="0" compatLnSpc="1">
              <a:prstTxWarp prst="textNoShape">
                <a:avLst/>
              </a:prstTxWarp>
            </a:bodyPr>
            <a:lstStyle/>
            <a:p>
              <a:endParaRPr lang="th-TH" dirty="0"/>
            </a:p>
          </p:txBody>
        </p:sp>
        <p:sp>
          <p:nvSpPr>
            <p:cNvPr id="30" name="Oval 14">
              <a:extLst>
                <a:ext uri="{FF2B5EF4-FFF2-40B4-BE49-F238E27FC236}">
                  <a16:creationId xmlns:a16="http://schemas.microsoft.com/office/drawing/2014/main" id="{B5BB7F00-5CE1-5D4F-B8BB-BED46E7861D2}"/>
                </a:ext>
              </a:extLst>
            </p:cNvPr>
            <p:cNvSpPr>
              <a:spLocks noChangeArrowheads="1"/>
            </p:cNvSpPr>
            <p:nvPr/>
          </p:nvSpPr>
          <p:spPr bwMode="auto">
            <a:xfrm>
              <a:off x="16218303" y="4926170"/>
              <a:ext cx="1206208" cy="1206209"/>
            </a:xfrm>
            <a:prstGeom prst="ellipse">
              <a:avLst/>
            </a:prstGeom>
            <a:solidFill>
              <a:schemeClr val="bg1"/>
            </a:solidFill>
            <a:ln>
              <a:noFill/>
            </a:ln>
          </p:spPr>
          <p:txBody>
            <a:bodyPr vert="horz" wrap="square" lIns="91440" tIns="45720" rIns="91440" bIns="45720" numCol="1" anchor="ctr" anchorCtr="0" compatLnSpc="1">
              <a:prstTxWarp prst="textNoShape">
                <a:avLst/>
              </a:prstTxWarp>
            </a:bodyPr>
            <a:lstStyle/>
            <a:p>
              <a:pPr algn="ctr"/>
              <a:r>
                <a:rPr lang="es-ES" sz="7200" b="1" dirty="0">
                  <a:solidFill>
                    <a:srgbClr val="6B4B93"/>
                  </a:solidFill>
                  <a:latin typeface="Montserrat" pitchFamily="2" charset="77"/>
                </a:rPr>
                <a:t>4</a:t>
              </a:r>
              <a:endParaRPr lang="th-TH" sz="7200" b="1" dirty="0">
                <a:solidFill>
                  <a:srgbClr val="6B4B93"/>
                </a:solidFill>
                <a:latin typeface="Montserrat" pitchFamily="2" charset="77"/>
              </a:endParaRPr>
            </a:p>
          </p:txBody>
        </p:sp>
        <p:sp>
          <p:nvSpPr>
            <p:cNvPr id="31" name="TextBox 99">
              <a:extLst>
                <a:ext uri="{FF2B5EF4-FFF2-40B4-BE49-F238E27FC236}">
                  <a16:creationId xmlns:a16="http://schemas.microsoft.com/office/drawing/2014/main" id="{A14479D8-C987-4F4D-86C6-13EF09AE25B0}"/>
                </a:ext>
              </a:extLst>
            </p:cNvPr>
            <p:cNvSpPr txBox="1"/>
            <p:nvPr/>
          </p:nvSpPr>
          <p:spPr bwMode="auto">
            <a:xfrm>
              <a:off x="17723627" y="4878095"/>
              <a:ext cx="5729202" cy="1323439"/>
            </a:xfrm>
            <a:prstGeom prst="rect">
              <a:avLst/>
            </a:prstGeom>
            <a:noFill/>
          </p:spPr>
          <p:txBody>
            <a:bodyPr wrap="square">
              <a:spAutoFit/>
            </a:bodyPr>
            <a:lstStyle/>
            <a:p>
              <a:pPr>
                <a:buSzPts val="2000"/>
              </a:pPr>
              <a:r>
                <a:rPr lang="es-ES" sz="4000" dirty="0">
                  <a:solidFill>
                    <a:schemeClr val="bg1"/>
                  </a:solidFill>
                  <a:latin typeface="Lato" panose="020F0502020204030203" pitchFamily="34" charset="77"/>
                </a:rPr>
                <a:t>Las conductas que no respetan los demás</a:t>
              </a:r>
            </a:p>
          </p:txBody>
        </p:sp>
      </p:grpSp>
      <p:grpSp>
        <p:nvGrpSpPr>
          <p:cNvPr id="32" name="Grupo 31">
            <a:extLst>
              <a:ext uri="{FF2B5EF4-FFF2-40B4-BE49-F238E27FC236}">
                <a16:creationId xmlns:a16="http://schemas.microsoft.com/office/drawing/2014/main" id="{2BFBF8AE-C810-D94B-9958-03221D7FD0F3}"/>
              </a:ext>
            </a:extLst>
          </p:cNvPr>
          <p:cNvGrpSpPr/>
          <p:nvPr/>
        </p:nvGrpSpPr>
        <p:grpSpPr>
          <a:xfrm>
            <a:off x="1953541" y="11168433"/>
            <a:ext cx="7550724" cy="1762151"/>
            <a:chOff x="15895718" y="4648200"/>
            <a:chExt cx="7550724" cy="1762151"/>
          </a:xfrm>
        </p:grpSpPr>
        <p:sp>
          <p:nvSpPr>
            <p:cNvPr id="33" name="Freeform 6">
              <a:extLst>
                <a:ext uri="{FF2B5EF4-FFF2-40B4-BE49-F238E27FC236}">
                  <a16:creationId xmlns:a16="http://schemas.microsoft.com/office/drawing/2014/main" id="{B0D9CFFE-0D85-1747-A4AA-78E9AFFBDCEC}"/>
                </a:ext>
              </a:extLst>
            </p:cNvPr>
            <p:cNvSpPr>
              <a:spLocks/>
            </p:cNvSpPr>
            <p:nvPr/>
          </p:nvSpPr>
          <p:spPr bwMode="auto">
            <a:xfrm>
              <a:off x="15895718" y="4648200"/>
              <a:ext cx="6588000" cy="1762151"/>
            </a:xfrm>
            <a:custGeom>
              <a:avLst/>
              <a:gdLst>
                <a:gd name="T0" fmla="*/ 403 w 459"/>
                <a:gd name="T1" fmla="*/ 0 h 114"/>
                <a:gd name="T2" fmla="*/ 57 w 459"/>
                <a:gd name="T3" fmla="*/ 0 h 114"/>
                <a:gd name="T4" fmla="*/ 0 w 459"/>
                <a:gd name="T5" fmla="*/ 57 h 114"/>
                <a:gd name="T6" fmla="*/ 57 w 459"/>
                <a:gd name="T7" fmla="*/ 114 h 114"/>
                <a:gd name="T8" fmla="*/ 403 w 459"/>
                <a:gd name="T9" fmla="*/ 114 h 114"/>
                <a:gd name="T10" fmla="*/ 459 w 459"/>
                <a:gd name="T11" fmla="*/ 57 h 114"/>
                <a:gd name="T12" fmla="*/ 403 w 459"/>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59" h="114">
                  <a:moveTo>
                    <a:pt x="403" y="0"/>
                  </a:moveTo>
                  <a:cubicBezTo>
                    <a:pt x="57" y="0"/>
                    <a:pt x="57" y="0"/>
                    <a:pt x="57" y="0"/>
                  </a:cubicBezTo>
                  <a:cubicBezTo>
                    <a:pt x="25" y="0"/>
                    <a:pt x="0" y="26"/>
                    <a:pt x="0" y="57"/>
                  </a:cubicBezTo>
                  <a:cubicBezTo>
                    <a:pt x="0" y="89"/>
                    <a:pt x="25" y="114"/>
                    <a:pt x="57" y="114"/>
                  </a:cubicBezTo>
                  <a:cubicBezTo>
                    <a:pt x="403" y="114"/>
                    <a:pt x="403" y="114"/>
                    <a:pt x="403" y="114"/>
                  </a:cubicBezTo>
                  <a:cubicBezTo>
                    <a:pt x="434" y="114"/>
                    <a:pt x="459" y="89"/>
                    <a:pt x="459" y="57"/>
                  </a:cubicBezTo>
                  <a:cubicBezTo>
                    <a:pt x="459" y="26"/>
                    <a:pt x="434" y="0"/>
                    <a:pt x="403" y="0"/>
                  </a:cubicBezTo>
                  <a:close/>
                </a:path>
              </a:pathLst>
            </a:custGeom>
            <a:solidFill>
              <a:schemeClr val="accent4"/>
            </a:solidFill>
            <a:ln>
              <a:noFill/>
            </a:ln>
          </p:spPr>
          <p:txBody>
            <a:bodyPr vert="horz" wrap="square" lIns="91440" tIns="90000" rIns="91440" bIns="90000" numCol="1" anchor="t" anchorCtr="0" compatLnSpc="1">
              <a:prstTxWarp prst="textNoShape">
                <a:avLst/>
              </a:prstTxWarp>
            </a:bodyPr>
            <a:lstStyle/>
            <a:p>
              <a:endParaRPr lang="th-TH" dirty="0"/>
            </a:p>
          </p:txBody>
        </p:sp>
        <p:sp>
          <p:nvSpPr>
            <p:cNvPr id="34" name="Oval 14">
              <a:extLst>
                <a:ext uri="{FF2B5EF4-FFF2-40B4-BE49-F238E27FC236}">
                  <a16:creationId xmlns:a16="http://schemas.microsoft.com/office/drawing/2014/main" id="{208AD5E2-2B20-5345-BCCC-D4C027B4BE5A}"/>
                </a:ext>
              </a:extLst>
            </p:cNvPr>
            <p:cNvSpPr>
              <a:spLocks noChangeArrowheads="1"/>
            </p:cNvSpPr>
            <p:nvPr/>
          </p:nvSpPr>
          <p:spPr bwMode="auto">
            <a:xfrm>
              <a:off x="16218303" y="4926170"/>
              <a:ext cx="1206208" cy="1206209"/>
            </a:xfrm>
            <a:prstGeom prst="ellipse">
              <a:avLst/>
            </a:prstGeom>
            <a:solidFill>
              <a:schemeClr val="bg1"/>
            </a:solidFill>
            <a:ln>
              <a:noFill/>
            </a:ln>
          </p:spPr>
          <p:txBody>
            <a:bodyPr vert="horz" wrap="square" lIns="91440" tIns="45720" rIns="91440" bIns="45720" numCol="1" anchor="ctr" anchorCtr="0" compatLnSpc="1">
              <a:prstTxWarp prst="textNoShape">
                <a:avLst/>
              </a:prstTxWarp>
            </a:bodyPr>
            <a:lstStyle/>
            <a:p>
              <a:pPr algn="ctr"/>
              <a:r>
                <a:rPr lang="es-ES" sz="7200" b="1" dirty="0">
                  <a:solidFill>
                    <a:schemeClr val="accent4"/>
                  </a:solidFill>
                  <a:latin typeface="Montserrat" pitchFamily="2" charset="77"/>
                </a:rPr>
                <a:t>5</a:t>
              </a:r>
              <a:endParaRPr lang="th-TH" sz="7200" b="1" dirty="0">
                <a:solidFill>
                  <a:schemeClr val="accent4"/>
                </a:solidFill>
                <a:latin typeface="Montserrat" pitchFamily="2" charset="77"/>
              </a:endParaRPr>
            </a:p>
          </p:txBody>
        </p:sp>
        <p:sp>
          <p:nvSpPr>
            <p:cNvPr id="35" name="TextBox 99">
              <a:extLst>
                <a:ext uri="{FF2B5EF4-FFF2-40B4-BE49-F238E27FC236}">
                  <a16:creationId xmlns:a16="http://schemas.microsoft.com/office/drawing/2014/main" id="{A4EEE745-B8FB-654B-8E0A-EE9671314504}"/>
                </a:ext>
              </a:extLst>
            </p:cNvPr>
            <p:cNvSpPr txBox="1"/>
            <p:nvPr/>
          </p:nvSpPr>
          <p:spPr bwMode="auto">
            <a:xfrm>
              <a:off x="17717240" y="5175331"/>
              <a:ext cx="5729202" cy="707886"/>
            </a:xfrm>
            <a:prstGeom prst="rect">
              <a:avLst/>
            </a:prstGeom>
            <a:noFill/>
          </p:spPr>
          <p:txBody>
            <a:bodyPr wrap="square">
              <a:spAutoFit/>
            </a:bodyPr>
            <a:lstStyle/>
            <a:p>
              <a:pPr>
                <a:buSzPts val="2000"/>
              </a:pPr>
              <a:r>
                <a:rPr lang="es-ES" sz="4000" dirty="0">
                  <a:solidFill>
                    <a:schemeClr val="bg1"/>
                  </a:solidFill>
                  <a:latin typeface="Lato" panose="020F0502020204030203" pitchFamily="34" charset="77"/>
                </a:rPr>
                <a:t>Los delitos</a:t>
              </a:r>
            </a:p>
          </p:txBody>
        </p:sp>
      </p:grpSp>
      <p:grpSp>
        <p:nvGrpSpPr>
          <p:cNvPr id="41" name="Grupo 40">
            <a:extLst>
              <a:ext uri="{FF2B5EF4-FFF2-40B4-BE49-F238E27FC236}">
                <a16:creationId xmlns:a16="http://schemas.microsoft.com/office/drawing/2014/main" id="{03B4F9DC-7A88-F942-9B47-D2C67F552617}"/>
              </a:ext>
            </a:extLst>
          </p:cNvPr>
          <p:cNvGrpSpPr/>
          <p:nvPr/>
        </p:nvGrpSpPr>
        <p:grpSpPr>
          <a:xfrm>
            <a:off x="14589453" y="10871652"/>
            <a:ext cx="8532000" cy="1762151"/>
            <a:chOff x="15895712" y="4648200"/>
            <a:chExt cx="8532000" cy="1762151"/>
          </a:xfrm>
        </p:grpSpPr>
        <p:sp>
          <p:nvSpPr>
            <p:cNvPr id="42" name="Freeform 6">
              <a:extLst>
                <a:ext uri="{FF2B5EF4-FFF2-40B4-BE49-F238E27FC236}">
                  <a16:creationId xmlns:a16="http://schemas.microsoft.com/office/drawing/2014/main" id="{9E3B509F-1B4F-3148-93C7-546604ED26F5}"/>
                </a:ext>
              </a:extLst>
            </p:cNvPr>
            <p:cNvSpPr>
              <a:spLocks/>
            </p:cNvSpPr>
            <p:nvPr/>
          </p:nvSpPr>
          <p:spPr bwMode="auto">
            <a:xfrm>
              <a:off x="15895712" y="4648200"/>
              <a:ext cx="8532000" cy="1762151"/>
            </a:xfrm>
            <a:custGeom>
              <a:avLst/>
              <a:gdLst>
                <a:gd name="T0" fmla="*/ 403 w 459"/>
                <a:gd name="T1" fmla="*/ 0 h 114"/>
                <a:gd name="T2" fmla="*/ 57 w 459"/>
                <a:gd name="T3" fmla="*/ 0 h 114"/>
                <a:gd name="T4" fmla="*/ 0 w 459"/>
                <a:gd name="T5" fmla="*/ 57 h 114"/>
                <a:gd name="T6" fmla="*/ 57 w 459"/>
                <a:gd name="T7" fmla="*/ 114 h 114"/>
                <a:gd name="T8" fmla="*/ 403 w 459"/>
                <a:gd name="T9" fmla="*/ 114 h 114"/>
                <a:gd name="T10" fmla="*/ 459 w 459"/>
                <a:gd name="T11" fmla="*/ 57 h 114"/>
                <a:gd name="T12" fmla="*/ 403 w 459"/>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59" h="114">
                  <a:moveTo>
                    <a:pt x="403" y="0"/>
                  </a:moveTo>
                  <a:cubicBezTo>
                    <a:pt x="57" y="0"/>
                    <a:pt x="57" y="0"/>
                    <a:pt x="57" y="0"/>
                  </a:cubicBezTo>
                  <a:cubicBezTo>
                    <a:pt x="25" y="0"/>
                    <a:pt x="0" y="26"/>
                    <a:pt x="0" y="57"/>
                  </a:cubicBezTo>
                  <a:cubicBezTo>
                    <a:pt x="0" y="89"/>
                    <a:pt x="25" y="114"/>
                    <a:pt x="57" y="114"/>
                  </a:cubicBezTo>
                  <a:cubicBezTo>
                    <a:pt x="403" y="114"/>
                    <a:pt x="403" y="114"/>
                    <a:pt x="403" y="114"/>
                  </a:cubicBezTo>
                  <a:cubicBezTo>
                    <a:pt x="434" y="114"/>
                    <a:pt x="459" y="89"/>
                    <a:pt x="459" y="57"/>
                  </a:cubicBezTo>
                  <a:cubicBezTo>
                    <a:pt x="459" y="26"/>
                    <a:pt x="434" y="0"/>
                    <a:pt x="403" y="0"/>
                  </a:cubicBezTo>
                  <a:close/>
                </a:path>
              </a:pathLst>
            </a:custGeom>
            <a:solidFill>
              <a:srgbClr val="ED5B62"/>
            </a:solidFill>
            <a:ln>
              <a:noFill/>
            </a:ln>
          </p:spPr>
          <p:txBody>
            <a:bodyPr vert="horz" wrap="square" lIns="91440" tIns="90000" rIns="91440" bIns="90000" numCol="1" anchor="t" anchorCtr="0" compatLnSpc="1">
              <a:prstTxWarp prst="textNoShape">
                <a:avLst/>
              </a:prstTxWarp>
            </a:bodyPr>
            <a:lstStyle/>
            <a:p>
              <a:endParaRPr lang="th-TH" dirty="0"/>
            </a:p>
          </p:txBody>
        </p:sp>
        <p:sp>
          <p:nvSpPr>
            <p:cNvPr id="43" name="Oval 14">
              <a:extLst>
                <a:ext uri="{FF2B5EF4-FFF2-40B4-BE49-F238E27FC236}">
                  <a16:creationId xmlns:a16="http://schemas.microsoft.com/office/drawing/2014/main" id="{4DA1F8A1-D846-444D-A3C8-DC28B6E191F9}"/>
                </a:ext>
              </a:extLst>
            </p:cNvPr>
            <p:cNvSpPr>
              <a:spLocks noChangeArrowheads="1"/>
            </p:cNvSpPr>
            <p:nvPr/>
          </p:nvSpPr>
          <p:spPr bwMode="auto">
            <a:xfrm>
              <a:off x="16218303" y="4926170"/>
              <a:ext cx="1206208" cy="1206209"/>
            </a:xfrm>
            <a:prstGeom prst="ellipse">
              <a:avLst/>
            </a:prstGeom>
            <a:solidFill>
              <a:schemeClr val="bg1"/>
            </a:solidFill>
            <a:ln>
              <a:noFill/>
            </a:ln>
          </p:spPr>
          <p:txBody>
            <a:bodyPr vert="horz" wrap="square" lIns="91440" tIns="45720" rIns="91440" bIns="45720" numCol="1" anchor="ctr" anchorCtr="0" compatLnSpc="1">
              <a:prstTxWarp prst="textNoShape">
                <a:avLst/>
              </a:prstTxWarp>
            </a:bodyPr>
            <a:lstStyle/>
            <a:p>
              <a:pPr algn="ctr"/>
              <a:r>
                <a:rPr lang="es-ES" sz="7200" b="1" dirty="0">
                  <a:solidFill>
                    <a:srgbClr val="ED5B62"/>
                  </a:solidFill>
                  <a:latin typeface="Montserrat" pitchFamily="2" charset="77"/>
                </a:rPr>
                <a:t>6</a:t>
              </a:r>
              <a:endParaRPr lang="th-TH" sz="7200" b="1" dirty="0">
                <a:solidFill>
                  <a:srgbClr val="ED5B62"/>
                </a:solidFill>
                <a:latin typeface="Montserrat" pitchFamily="2" charset="77"/>
              </a:endParaRPr>
            </a:p>
          </p:txBody>
        </p:sp>
        <p:sp>
          <p:nvSpPr>
            <p:cNvPr id="44" name="TextBox 99">
              <a:extLst>
                <a:ext uri="{FF2B5EF4-FFF2-40B4-BE49-F238E27FC236}">
                  <a16:creationId xmlns:a16="http://schemas.microsoft.com/office/drawing/2014/main" id="{AC0EA146-72C8-C641-B64B-D8DA6EC4B8E6}"/>
                </a:ext>
              </a:extLst>
            </p:cNvPr>
            <p:cNvSpPr txBox="1"/>
            <p:nvPr/>
          </p:nvSpPr>
          <p:spPr bwMode="auto">
            <a:xfrm>
              <a:off x="17717240" y="5175331"/>
              <a:ext cx="5729202" cy="707886"/>
            </a:xfrm>
            <a:prstGeom prst="rect">
              <a:avLst/>
            </a:prstGeom>
            <a:noFill/>
          </p:spPr>
          <p:txBody>
            <a:bodyPr wrap="square">
              <a:spAutoFit/>
            </a:bodyPr>
            <a:lstStyle/>
            <a:p>
              <a:pPr>
                <a:buSzPts val="2000"/>
              </a:pPr>
              <a:r>
                <a:rPr lang="es-ES" sz="4000" dirty="0">
                  <a:solidFill>
                    <a:schemeClr val="bg1"/>
                  </a:solidFill>
                  <a:latin typeface="Lato" panose="020F0502020204030203" pitchFamily="34" charset="77"/>
                </a:rPr>
                <a:t>La falta de organización</a:t>
              </a:r>
            </a:p>
          </p:txBody>
        </p:sp>
      </p:grpSp>
      <p:pic>
        <p:nvPicPr>
          <p:cNvPr id="50" name="Imagen 49">
            <a:extLst>
              <a:ext uri="{FF2B5EF4-FFF2-40B4-BE49-F238E27FC236}">
                <a16:creationId xmlns:a16="http://schemas.microsoft.com/office/drawing/2014/main" id="{A1A18E74-4F1C-8843-A0B8-D48F4E8183B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163370" y="10326704"/>
            <a:ext cx="3571705" cy="3104852"/>
          </a:xfrm>
          <a:prstGeom prst="rect">
            <a:avLst/>
          </a:prstGeom>
        </p:spPr>
      </p:pic>
      <p:pic>
        <p:nvPicPr>
          <p:cNvPr id="51" name="Imagen 50">
            <a:extLst>
              <a:ext uri="{FF2B5EF4-FFF2-40B4-BE49-F238E27FC236}">
                <a16:creationId xmlns:a16="http://schemas.microsoft.com/office/drawing/2014/main" id="{2402EBC7-3E9B-7E42-9D9D-487D2367C00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8630827" y="6917974"/>
            <a:ext cx="3471521" cy="4351625"/>
          </a:xfrm>
          <a:prstGeom prst="rect">
            <a:avLst/>
          </a:prstGeom>
        </p:spPr>
      </p:pic>
      <p:pic>
        <p:nvPicPr>
          <p:cNvPr id="36" name="Imagen 35">
            <a:extLst>
              <a:ext uri="{FF2B5EF4-FFF2-40B4-BE49-F238E27FC236}">
                <a16:creationId xmlns:a16="http://schemas.microsoft.com/office/drawing/2014/main" id="{7937D793-D80C-2847-863E-91915ABDF08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95119" y="7361161"/>
            <a:ext cx="4704224" cy="3709267"/>
          </a:xfrm>
          <a:prstGeom prst="rect">
            <a:avLst/>
          </a:prstGeom>
        </p:spPr>
      </p:pic>
    </p:spTree>
    <p:extLst>
      <p:ext uri="{BB962C8B-B14F-4D97-AF65-F5344CB8AC3E}">
        <p14:creationId xmlns:p14="http://schemas.microsoft.com/office/powerpoint/2010/main" val="233431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1000"/>
                                        <p:tgtEl>
                                          <p:spTgt spid="14"/>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22" presetClass="entr" presetSubtype="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childTnLst>
                          </p:cTn>
                        </p:par>
                        <p:par>
                          <p:cTn id="19" fill="hold">
                            <p:stCondLst>
                              <p:cond delay="3500"/>
                            </p:stCondLst>
                            <p:childTnLst>
                              <p:par>
                                <p:cTn id="20" presetID="22" presetClass="entr" presetSubtype="8"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2000"/>
                                        <p:tgtEl>
                                          <p:spTgt spid="19"/>
                                        </p:tgtEl>
                                      </p:cBhvr>
                                    </p:animEffect>
                                  </p:childTnLst>
                                </p:cTn>
                              </p:par>
                            </p:childTnLst>
                          </p:cTn>
                        </p:par>
                        <p:par>
                          <p:cTn id="23" fill="hold">
                            <p:stCondLst>
                              <p:cond delay="5500"/>
                            </p:stCondLst>
                            <p:childTnLst>
                              <p:par>
                                <p:cTn id="24" presetID="10"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par>
                          <p:cTn id="27" fill="hold">
                            <p:stCondLst>
                              <p:cond delay="6000"/>
                            </p:stCondLst>
                            <p:childTnLst>
                              <p:par>
                                <p:cTn id="28" presetID="22" presetClass="entr" presetSubtype="8"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2000"/>
                                        <p:tgtEl>
                                          <p:spTgt spid="24"/>
                                        </p:tgtEl>
                                      </p:cBhvr>
                                    </p:animEffect>
                                  </p:childTnLst>
                                </p:cTn>
                              </p:par>
                            </p:childTnLst>
                          </p:cTn>
                        </p:par>
                        <p:par>
                          <p:cTn id="31" fill="hold">
                            <p:stCondLst>
                              <p:cond delay="80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par>
                          <p:cTn id="35" fill="hold">
                            <p:stCondLst>
                              <p:cond delay="8500"/>
                            </p:stCondLst>
                            <p:childTnLst>
                              <p:par>
                                <p:cTn id="36" presetID="22" presetClass="entr" presetSubtype="8" fill="hold"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left)">
                                      <p:cBhvr>
                                        <p:cTn id="38" dur="2000"/>
                                        <p:tgtEl>
                                          <p:spTgt spid="28"/>
                                        </p:tgtEl>
                                      </p:cBhvr>
                                    </p:animEffect>
                                  </p:childTnLst>
                                </p:cTn>
                              </p:par>
                            </p:childTnLst>
                          </p:cTn>
                        </p:par>
                        <p:par>
                          <p:cTn id="39" fill="hold">
                            <p:stCondLst>
                              <p:cond delay="10500"/>
                            </p:stCondLst>
                            <p:childTnLst>
                              <p:par>
                                <p:cTn id="40" presetID="10" presetClass="entr" presetSubtype="0" fill="hold" nodeType="after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500"/>
                                        <p:tgtEl>
                                          <p:spTgt spid="51"/>
                                        </p:tgtEl>
                                      </p:cBhvr>
                                    </p:animEffect>
                                  </p:childTnLst>
                                </p:cTn>
                              </p:par>
                            </p:childTnLst>
                          </p:cTn>
                        </p:par>
                        <p:par>
                          <p:cTn id="43" fill="hold">
                            <p:stCondLst>
                              <p:cond delay="11000"/>
                            </p:stCondLst>
                            <p:childTnLst>
                              <p:par>
                                <p:cTn id="44" presetID="22" presetClass="entr" presetSubtype="8" fill="hold" nodeType="after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left)">
                                      <p:cBhvr>
                                        <p:cTn id="46" dur="2000"/>
                                        <p:tgtEl>
                                          <p:spTgt spid="32"/>
                                        </p:tgtEl>
                                      </p:cBhvr>
                                    </p:animEffect>
                                  </p:childTnLst>
                                </p:cTn>
                              </p:par>
                            </p:childTnLst>
                          </p:cTn>
                        </p:par>
                        <p:par>
                          <p:cTn id="47" fill="hold">
                            <p:stCondLst>
                              <p:cond delay="13000"/>
                            </p:stCondLst>
                            <p:childTnLst>
                              <p:par>
                                <p:cTn id="48" presetID="10" presetClass="entr" presetSubtype="0" fill="hold" nodeType="after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childTnLst>
                          </p:cTn>
                        </p:par>
                        <p:par>
                          <p:cTn id="51" fill="hold">
                            <p:stCondLst>
                              <p:cond delay="13500"/>
                            </p:stCondLst>
                            <p:childTnLst>
                              <p:par>
                                <p:cTn id="52" presetID="22" presetClass="entr" presetSubtype="8" fill="hold" nodeType="after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wipe(left)">
                                      <p:cBhvr>
                                        <p:cTn id="54" dur="2000"/>
                                        <p:tgtEl>
                                          <p:spTgt spid="41"/>
                                        </p:tgtEl>
                                      </p:cBhvr>
                                    </p:animEffect>
                                  </p:childTnLst>
                                </p:cTn>
                              </p:par>
                            </p:childTnLst>
                          </p:cTn>
                        </p:par>
                        <p:par>
                          <p:cTn id="55" fill="hold">
                            <p:stCondLst>
                              <p:cond delay="15500"/>
                            </p:stCondLst>
                            <p:childTnLst>
                              <p:par>
                                <p:cTn id="56" presetID="10" presetClass="entr" presetSubtype="0" fill="hold" nodeType="after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41" name="Imagen 40">
            <a:extLst>
              <a:ext uri="{FF2B5EF4-FFF2-40B4-BE49-F238E27FC236}">
                <a16:creationId xmlns:a16="http://schemas.microsoft.com/office/drawing/2014/main" id="{4E47F8F9-7BAE-AD4A-923F-E0352D2A60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5514" y="4729266"/>
            <a:ext cx="5279185" cy="3699021"/>
          </a:xfrm>
          <a:prstGeom prst="rect">
            <a:avLst/>
          </a:prstGeom>
        </p:spPr>
      </p:pic>
      <p:pic>
        <p:nvPicPr>
          <p:cNvPr id="4" name="Imagen 3">
            <a:extLst>
              <a:ext uri="{FF2B5EF4-FFF2-40B4-BE49-F238E27FC236}">
                <a16:creationId xmlns:a16="http://schemas.microsoft.com/office/drawing/2014/main" id="{D55128D7-5472-2041-A74F-44B1F656947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328356"/>
            <a:ext cx="24323675" cy="3967232"/>
          </a:xfrm>
          <a:prstGeom prst="rect">
            <a:avLst/>
          </a:prstGeom>
        </p:spPr>
      </p:pic>
      <p:pic>
        <p:nvPicPr>
          <p:cNvPr id="5" name="Imagen 4">
            <a:extLst>
              <a:ext uri="{FF2B5EF4-FFF2-40B4-BE49-F238E27FC236}">
                <a16:creationId xmlns:a16="http://schemas.microsoft.com/office/drawing/2014/main" id="{2C98EE03-3EDE-0149-857F-B317665589FA}"/>
              </a:ext>
            </a:extLst>
          </p:cNvPr>
          <p:cNvPicPr>
            <a:picLocks noChangeAspect="1"/>
          </p:cNvPicPr>
          <p:nvPr/>
        </p:nvPicPr>
        <p:blipFill>
          <a:blip r:embed="rId5"/>
          <a:stretch>
            <a:fillRect/>
          </a:stretch>
        </p:blipFill>
        <p:spPr>
          <a:xfrm>
            <a:off x="-1" y="14446"/>
            <a:ext cx="24323675" cy="126377"/>
          </a:xfrm>
          <a:prstGeom prst="rect">
            <a:avLst/>
          </a:prstGeom>
        </p:spPr>
      </p:pic>
      <p:sp>
        <p:nvSpPr>
          <p:cNvPr id="6" name="Subtítulo 2">
            <a:extLst>
              <a:ext uri="{FF2B5EF4-FFF2-40B4-BE49-F238E27FC236}">
                <a16:creationId xmlns:a16="http://schemas.microsoft.com/office/drawing/2014/main" id="{D75AE0DE-8445-D545-885F-C5B60BB72FFC}"/>
              </a:ext>
            </a:extLst>
          </p:cNvPr>
          <p:cNvSpPr txBox="1">
            <a:spLocks/>
          </p:cNvSpPr>
          <p:nvPr/>
        </p:nvSpPr>
        <p:spPr>
          <a:xfrm>
            <a:off x="998595" y="806722"/>
            <a:ext cx="21942210" cy="94587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5400" b="1" dirty="0">
                <a:solidFill>
                  <a:schemeClr val="bg1"/>
                </a:solidFill>
                <a:latin typeface="Montserrat" pitchFamily="2" charset="77"/>
              </a:rPr>
              <a:t>¿CÓMO PODEMOS PREVENIR Y CUIDARNOS ENTRE TODOS?</a:t>
            </a:r>
            <a:endParaRPr lang="es-CL" sz="5400" b="1" dirty="0">
              <a:solidFill>
                <a:schemeClr val="bg1"/>
              </a:solidFill>
              <a:latin typeface="Montserrat" pitchFamily="2" charset="77"/>
              <a:cs typeface="Myanmar Text" panose="020B0502040204020203" pitchFamily="34" charset="0"/>
            </a:endParaRPr>
          </a:p>
        </p:txBody>
      </p:sp>
      <p:grpSp>
        <p:nvGrpSpPr>
          <p:cNvPr id="9" name="Grupo 8">
            <a:extLst>
              <a:ext uri="{FF2B5EF4-FFF2-40B4-BE49-F238E27FC236}">
                <a16:creationId xmlns:a16="http://schemas.microsoft.com/office/drawing/2014/main" id="{C8299677-4594-5D4B-8948-3B7DFC6F0FA1}"/>
              </a:ext>
            </a:extLst>
          </p:cNvPr>
          <p:cNvGrpSpPr/>
          <p:nvPr/>
        </p:nvGrpSpPr>
        <p:grpSpPr>
          <a:xfrm>
            <a:off x="1328674" y="2410778"/>
            <a:ext cx="11036309" cy="2285891"/>
            <a:chOff x="459565" y="3938233"/>
            <a:chExt cx="11036309" cy="2285891"/>
          </a:xfrm>
        </p:grpSpPr>
        <p:sp>
          <p:nvSpPr>
            <p:cNvPr id="10" name="Freeform 6">
              <a:extLst>
                <a:ext uri="{FF2B5EF4-FFF2-40B4-BE49-F238E27FC236}">
                  <a16:creationId xmlns:a16="http://schemas.microsoft.com/office/drawing/2014/main" id="{FB61BE1F-B63E-E64A-9721-A7471B80C735}"/>
                </a:ext>
              </a:extLst>
            </p:cNvPr>
            <p:cNvSpPr>
              <a:spLocks/>
            </p:cNvSpPr>
            <p:nvPr/>
          </p:nvSpPr>
          <p:spPr bwMode="auto">
            <a:xfrm>
              <a:off x="459565" y="3938233"/>
              <a:ext cx="11016000" cy="2285891"/>
            </a:xfrm>
            <a:custGeom>
              <a:avLst/>
              <a:gdLst>
                <a:gd name="T0" fmla="*/ 403 w 459"/>
                <a:gd name="T1" fmla="*/ 0 h 114"/>
                <a:gd name="T2" fmla="*/ 57 w 459"/>
                <a:gd name="T3" fmla="*/ 0 h 114"/>
                <a:gd name="T4" fmla="*/ 0 w 459"/>
                <a:gd name="T5" fmla="*/ 57 h 114"/>
                <a:gd name="T6" fmla="*/ 57 w 459"/>
                <a:gd name="T7" fmla="*/ 114 h 114"/>
                <a:gd name="T8" fmla="*/ 403 w 459"/>
                <a:gd name="T9" fmla="*/ 114 h 114"/>
                <a:gd name="T10" fmla="*/ 459 w 459"/>
                <a:gd name="T11" fmla="*/ 57 h 114"/>
                <a:gd name="T12" fmla="*/ 403 w 459"/>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59" h="114">
                  <a:moveTo>
                    <a:pt x="403" y="0"/>
                  </a:moveTo>
                  <a:cubicBezTo>
                    <a:pt x="57" y="0"/>
                    <a:pt x="57" y="0"/>
                    <a:pt x="57" y="0"/>
                  </a:cubicBezTo>
                  <a:cubicBezTo>
                    <a:pt x="25" y="0"/>
                    <a:pt x="0" y="26"/>
                    <a:pt x="0" y="57"/>
                  </a:cubicBezTo>
                  <a:cubicBezTo>
                    <a:pt x="0" y="89"/>
                    <a:pt x="25" y="114"/>
                    <a:pt x="57" y="114"/>
                  </a:cubicBezTo>
                  <a:cubicBezTo>
                    <a:pt x="403" y="114"/>
                    <a:pt x="403" y="114"/>
                    <a:pt x="403" y="114"/>
                  </a:cubicBezTo>
                  <a:cubicBezTo>
                    <a:pt x="434" y="114"/>
                    <a:pt x="459" y="89"/>
                    <a:pt x="459" y="57"/>
                  </a:cubicBezTo>
                  <a:cubicBezTo>
                    <a:pt x="459" y="26"/>
                    <a:pt x="434" y="0"/>
                    <a:pt x="403" y="0"/>
                  </a:cubicBezTo>
                  <a:close/>
                </a:path>
              </a:pathLst>
            </a:custGeom>
            <a:solidFill>
              <a:srgbClr val="ED5B62"/>
            </a:solidFill>
            <a:ln>
              <a:noFill/>
            </a:ln>
          </p:spPr>
          <p:txBody>
            <a:bodyPr vert="horz" wrap="square" lIns="91440" tIns="45720" rIns="91440" bIns="45720" numCol="1" anchor="t" anchorCtr="0" compatLnSpc="1">
              <a:prstTxWarp prst="textNoShape">
                <a:avLst/>
              </a:prstTxWarp>
            </a:bodyPr>
            <a:lstStyle/>
            <a:p>
              <a:endParaRPr lang="th-TH" sz="6600" dirty="0">
                <a:solidFill>
                  <a:srgbClr val="CC6965"/>
                </a:solidFill>
              </a:endParaRPr>
            </a:p>
          </p:txBody>
        </p:sp>
        <p:sp>
          <p:nvSpPr>
            <p:cNvPr id="11" name="Oval 14">
              <a:extLst>
                <a:ext uri="{FF2B5EF4-FFF2-40B4-BE49-F238E27FC236}">
                  <a16:creationId xmlns:a16="http://schemas.microsoft.com/office/drawing/2014/main" id="{C5EF1E1B-85B4-C44A-92B5-48DE4031A479}"/>
                </a:ext>
              </a:extLst>
            </p:cNvPr>
            <p:cNvSpPr>
              <a:spLocks noChangeArrowheads="1"/>
            </p:cNvSpPr>
            <p:nvPr/>
          </p:nvSpPr>
          <p:spPr bwMode="auto">
            <a:xfrm>
              <a:off x="688166" y="4260536"/>
              <a:ext cx="1541964" cy="1541965"/>
            </a:xfrm>
            <a:prstGeom prst="ellipse">
              <a:avLst/>
            </a:prstGeom>
            <a:solidFill>
              <a:schemeClr val="bg1"/>
            </a:solidFill>
            <a:ln>
              <a:noFill/>
            </a:ln>
          </p:spPr>
          <p:txBody>
            <a:bodyPr vert="horz" wrap="square" lIns="91440" tIns="45720" rIns="91440" bIns="45720" numCol="1" anchor="ctr" anchorCtr="0" compatLnSpc="1">
              <a:prstTxWarp prst="textNoShape">
                <a:avLst/>
              </a:prstTxWarp>
            </a:bodyPr>
            <a:lstStyle/>
            <a:p>
              <a:pPr algn="ctr"/>
              <a:r>
                <a:rPr lang="es-ES" sz="7200" b="1" dirty="0">
                  <a:solidFill>
                    <a:srgbClr val="CC6965"/>
                  </a:solidFill>
                  <a:latin typeface="Montserrat" pitchFamily="2" charset="77"/>
                </a:rPr>
                <a:t>1</a:t>
              </a:r>
              <a:endParaRPr lang="th-TH" sz="7200" b="1" dirty="0">
                <a:solidFill>
                  <a:srgbClr val="CC6965"/>
                </a:solidFill>
                <a:latin typeface="Montserrat" pitchFamily="2" charset="77"/>
              </a:endParaRPr>
            </a:p>
          </p:txBody>
        </p:sp>
        <p:sp>
          <p:nvSpPr>
            <p:cNvPr id="12" name="TextBox 112">
              <a:extLst>
                <a:ext uri="{FF2B5EF4-FFF2-40B4-BE49-F238E27FC236}">
                  <a16:creationId xmlns:a16="http://schemas.microsoft.com/office/drawing/2014/main" id="{D1BDF70A-0B34-9449-95F2-72EB408570BE}"/>
                </a:ext>
              </a:extLst>
            </p:cNvPr>
            <p:cNvSpPr txBox="1"/>
            <p:nvPr/>
          </p:nvSpPr>
          <p:spPr bwMode="auto">
            <a:xfrm>
              <a:off x="2458731" y="4398228"/>
              <a:ext cx="9037143" cy="1323439"/>
            </a:xfrm>
            <a:prstGeom prst="rect">
              <a:avLst/>
            </a:prstGeom>
            <a:noFill/>
          </p:spPr>
          <p:txBody>
            <a:bodyPr wrap="square" anchor="ctr">
              <a:spAutoFit/>
            </a:bodyPr>
            <a:lstStyle/>
            <a:p>
              <a:pPr defTabSz="1828434">
                <a:buClr>
                  <a:srgbClr val="7030A0"/>
                </a:buClr>
                <a:defRPr/>
              </a:pPr>
              <a:r>
                <a:rPr lang="es-ES" sz="4000" b="1" dirty="0">
                  <a:solidFill>
                    <a:schemeClr val="bg1"/>
                  </a:solidFill>
                  <a:latin typeface="Lato" panose="020F0502020204030203" pitchFamily="34" charset="77"/>
                </a:rPr>
                <a:t>Conocer a los vecinos y ponerse de acuerdo en normas de convivencia</a:t>
              </a:r>
              <a:endParaRPr lang="es-ES" sz="4000" dirty="0">
                <a:solidFill>
                  <a:schemeClr val="bg1"/>
                </a:solidFill>
                <a:latin typeface="Lato" panose="020F0502020204030203" pitchFamily="34" charset="77"/>
              </a:endParaRPr>
            </a:p>
          </p:txBody>
        </p:sp>
      </p:grpSp>
      <p:grpSp>
        <p:nvGrpSpPr>
          <p:cNvPr id="3" name="Grupo 2">
            <a:extLst>
              <a:ext uri="{FF2B5EF4-FFF2-40B4-BE49-F238E27FC236}">
                <a16:creationId xmlns:a16="http://schemas.microsoft.com/office/drawing/2014/main" id="{985E8C0F-28F9-F847-B605-C7AA0751B77A}"/>
              </a:ext>
            </a:extLst>
          </p:cNvPr>
          <p:cNvGrpSpPr/>
          <p:nvPr/>
        </p:nvGrpSpPr>
        <p:grpSpPr>
          <a:xfrm>
            <a:off x="14560912" y="3346845"/>
            <a:ext cx="7728305" cy="2045955"/>
            <a:chOff x="998595" y="11227411"/>
            <a:chExt cx="7728305" cy="2045955"/>
          </a:xfrm>
        </p:grpSpPr>
        <p:sp>
          <p:nvSpPr>
            <p:cNvPr id="16" name="CuadroTexto 15">
              <a:extLst>
                <a:ext uri="{FF2B5EF4-FFF2-40B4-BE49-F238E27FC236}">
                  <a16:creationId xmlns:a16="http://schemas.microsoft.com/office/drawing/2014/main" id="{74126D1D-0BF9-3B4C-B0BD-460E33D9376D}"/>
                </a:ext>
              </a:extLst>
            </p:cNvPr>
            <p:cNvSpPr txBox="1"/>
            <p:nvPr/>
          </p:nvSpPr>
          <p:spPr>
            <a:xfrm>
              <a:off x="3555885" y="11519040"/>
              <a:ext cx="5171015" cy="1754326"/>
            </a:xfrm>
            <a:prstGeom prst="rect">
              <a:avLst/>
            </a:prstGeom>
            <a:noFill/>
          </p:spPr>
          <p:txBody>
            <a:bodyPr wrap="square" rtlCol="0">
              <a:spAutoFit/>
            </a:bodyPr>
            <a:lstStyle/>
            <a:p>
              <a:pPr>
                <a:buSzPts val="2000"/>
              </a:pPr>
              <a:r>
                <a:rPr lang="es-ES" sz="3600" b="1" dirty="0">
                  <a:solidFill>
                    <a:srgbClr val="89BD3E"/>
                  </a:solidFill>
                  <a:latin typeface="Lato" panose="020F0502020204030203" pitchFamily="34" charset="77"/>
                </a:rPr>
                <a:t>Conocer el reglamento de copropiedad en caso de condominios</a:t>
              </a:r>
            </a:p>
          </p:txBody>
        </p:sp>
        <p:pic>
          <p:nvPicPr>
            <p:cNvPr id="21" name="Imagen 20">
              <a:extLst>
                <a:ext uri="{FF2B5EF4-FFF2-40B4-BE49-F238E27FC236}">
                  <a16:creationId xmlns:a16="http://schemas.microsoft.com/office/drawing/2014/main" id="{2EEA62B5-0965-D542-89B9-6919068790D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64649" y="11766534"/>
              <a:ext cx="941565" cy="762219"/>
            </a:xfrm>
            <a:prstGeom prst="rect">
              <a:avLst/>
            </a:prstGeom>
          </p:spPr>
        </p:pic>
        <p:sp>
          <p:nvSpPr>
            <p:cNvPr id="32" name="Freeform 7">
              <a:extLst>
                <a:ext uri="{FF2B5EF4-FFF2-40B4-BE49-F238E27FC236}">
                  <a16:creationId xmlns:a16="http://schemas.microsoft.com/office/drawing/2014/main" id="{A0CC84E4-B66E-CF4F-83BB-3803501F46EC}"/>
                </a:ext>
              </a:extLst>
            </p:cNvPr>
            <p:cNvSpPr>
              <a:spLocks noEditPoints="1"/>
            </p:cNvSpPr>
            <p:nvPr/>
          </p:nvSpPr>
          <p:spPr bwMode="auto">
            <a:xfrm>
              <a:off x="998595" y="11227411"/>
              <a:ext cx="1673674" cy="1674110"/>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89BD3E"/>
            </a:solidFill>
            <a:ln>
              <a:noFill/>
            </a:ln>
          </p:spPr>
          <p:txBody>
            <a:bodyPr vert="horz" wrap="square" lIns="182843" tIns="91422" rIns="182843" bIns="91422" numCol="1" anchor="t" anchorCtr="0" compatLnSpc="1">
              <a:prstTxWarp prst="textNoShape">
                <a:avLst/>
              </a:prstTxWarp>
            </a:bodyPr>
            <a:lstStyle/>
            <a:p>
              <a:endParaRPr lang="id-ID" dirty="0">
                <a:latin typeface="Lato Light"/>
              </a:endParaRPr>
            </a:p>
          </p:txBody>
        </p:sp>
        <p:sp>
          <p:nvSpPr>
            <p:cNvPr id="33" name="Round Same Side Corner Rectangle 58">
              <a:extLst>
                <a:ext uri="{FF2B5EF4-FFF2-40B4-BE49-F238E27FC236}">
                  <a16:creationId xmlns:a16="http://schemas.microsoft.com/office/drawing/2014/main" id="{F76DDF32-B089-5E4D-A6EA-A14C027148C8}"/>
                </a:ext>
              </a:extLst>
            </p:cNvPr>
            <p:cNvSpPr/>
            <p:nvPr/>
          </p:nvSpPr>
          <p:spPr>
            <a:xfrm rot="10800000" flipH="1">
              <a:off x="3059228" y="11615162"/>
              <a:ext cx="109697" cy="913591"/>
            </a:xfrm>
            <a:prstGeom prst="round2SameRect">
              <a:avLst>
                <a:gd name="adj1" fmla="val 50000"/>
                <a:gd name="adj2" fmla="val 50000"/>
              </a:avLst>
            </a:prstGeom>
            <a:solidFill>
              <a:srgbClr val="89BD3E"/>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dirty="0">
                <a:latin typeface="Lato Light"/>
              </a:endParaRPr>
            </a:p>
          </p:txBody>
        </p:sp>
      </p:grpSp>
      <p:grpSp>
        <p:nvGrpSpPr>
          <p:cNvPr id="17" name="Grupo 16">
            <a:extLst>
              <a:ext uri="{FF2B5EF4-FFF2-40B4-BE49-F238E27FC236}">
                <a16:creationId xmlns:a16="http://schemas.microsoft.com/office/drawing/2014/main" id="{7903F9E5-3BFA-9E49-88D0-5C077FF90A9A}"/>
              </a:ext>
            </a:extLst>
          </p:cNvPr>
          <p:cNvGrpSpPr/>
          <p:nvPr/>
        </p:nvGrpSpPr>
        <p:grpSpPr>
          <a:xfrm>
            <a:off x="6608091" y="5667377"/>
            <a:ext cx="10873563" cy="1674110"/>
            <a:chOff x="6608091" y="5667377"/>
            <a:chExt cx="10873563" cy="1674110"/>
          </a:xfrm>
        </p:grpSpPr>
        <p:sp>
          <p:nvSpPr>
            <p:cNvPr id="8" name="CuadroTexto 7">
              <a:extLst>
                <a:ext uri="{FF2B5EF4-FFF2-40B4-BE49-F238E27FC236}">
                  <a16:creationId xmlns:a16="http://schemas.microsoft.com/office/drawing/2014/main" id="{90A19466-C5CA-644C-9A76-114A2ADAB9C4}"/>
                </a:ext>
              </a:extLst>
            </p:cNvPr>
            <p:cNvSpPr txBox="1"/>
            <p:nvPr/>
          </p:nvSpPr>
          <p:spPr>
            <a:xfrm>
              <a:off x="9160195" y="5947317"/>
              <a:ext cx="8321459" cy="1200329"/>
            </a:xfrm>
            <a:prstGeom prst="rect">
              <a:avLst/>
            </a:prstGeom>
            <a:noFill/>
          </p:spPr>
          <p:txBody>
            <a:bodyPr wrap="square" rtlCol="0">
              <a:spAutoFit/>
            </a:bodyPr>
            <a:lstStyle/>
            <a:p>
              <a:r>
                <a:rPr lang="es-ES" sz="3600" b="1" dirty="0">
                  <a:solidFill>
                    <a:srgbClr val="6B4B93"/>
                  </a:solidFill>
                  <a:latin typeface="Lato" panose="020F0502020204030203" pitchFamily="34" charset="77"/>
                </a:rPr>
                <a:t>Partir por conocer a los vecinos más cercanos (mismo piso, misma cuadra)</a:t>
              </a:r>
            </a:p>
          </p:txBody>
        </p:sp>
        <p:sp>
          <p:nvSpPr>
            <p:cNvPr id="24" name="Round Same Side Corner Rectangle 58">
              <a:extLst>
                <a:ext uri="{FF2B5EF4-FFF2-40B4-BE49-F238E27FC236}">
                  <a16:creationId xmlns:a16="http://schemas.microsoft.com/office/drawing/2014/main" id="{2FC08E22-E6D3-C14A-9A18-80B968FD32CE}"/>
                </a:ext>
              </a:extLst>
            </p:cNvPr>
            <p:cNvSpPr/>
            <p:nvPr/>
          </p:nvSpPr>
          <p:spPr>
            <a:xfrm rot="10800000" flipH="1">
              <a:off x="8668724" y="6055128"/>
              <a:ext cx="109697" cy="913591"/>
            </a:xfrm>
            <a:prstGeom prst="round2SameRect">
              <a:avLst>
                <a:gd name="adj1" fmla="val 50000"/>
                <a:gd name="adj2" fmla="val 50000"/>
              </a:avLst>
            </a:prstGeom>
            <a:solidFill>
              <a:srgbClr val="6B4B9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dirty="0">
                <a:latin typeface="Lato Light"/>
              </a:endParaRPr>
            </a:p>
          </p:txBody>
        </p:sp>
        <p:sp>
          <p:nvSpPr>
            <p:cNvPr id="23" name="Freeform 7">
              <a:extLst>
                <a:ext uri="{FF2B5EF4-FFF2-40B4-BE49-F238E27FC236}">
                  <a16:creationId xmlns:a16="http://schemas.microsoft.com/office/drawing/2014/main" id="{3CA6BE1A-C412-504C-83C3-4CFDB8D07BF9}"/>
                </a:ext>
              </a:extLst>
            </p:cNvPr>
            <p:cNvSpPr>
              <a:spLocks noEditPoints="1"/>
            </p:cNvSpPr>
            <p:nvPr/>
          </p:nvSpPr>
          <p:spPr bwMode="auto">
            <a:xfrm>
              <a:off x="6608091" y="5667377"/>
              <a:ext cx="1673674" cy="1674110"/>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6B4B93"/>
            </a:solidFill>
            <a:ln>
              <a:noFill/>
            </a:ln>
          </p:spPr>
          <p:txBody>
            <a:bodyPr vert="horz" wrap="square" lIns="182843" tIns="91422" rIns="182843" bIns="91422" numCol="1" anchor="t" anchorCtr="0" compatLnSpc="1">
              <a:prstTxWarp prst="textNoShape">
                <a:avLst/>
              </a:prstTxWarp>
            </a:bodyPr>
            <a:lstStyle/>
            <a:p>
              <a:endParaRPr lang="id-ID" dirty="0">
                <a:latin typeface="Lato Light"/>
              </a:endParaRPr>
            </a:p>
          </p:txBody>
        </p:sp>
        <p:pic>
          <p:nvPicPr>
            <p:cNvPr id="31" name="Imagen 30">
              <a:extLst>
                <a:ext uri="{FF2B5EF4-FFF2-40B4-BE49-F238E27FC236}">
                  <a16:creationId xmlns:a16="http://schemas.microsoft.com/office/drawing/2014/main" id="{C3FD0DEA-C04B-CD48-BAA2-37DDA29B4E4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32807" y="6176283"/>
              <a:ext cx="992417" cy="803385"/>
            </a:xfrm>
            <a:prstGeom prst="rect">
              <a:avLst/>
            </a:prstGeom>
          </p:spPr>
        </p:pic>
      </p:grpSp>
      <p:grpSp>
        <p:nvGrpSpPr>
          <p:cNvPr id="7" name="Grupo 6">
            <a:extLst>
              <a:ext uri="{FF2B5EF4-FFF2-40B4-BE49-F238E27FC236}">
                <a16:creationId xmlns:a16="http://schemas.microsoft.com/office/drawing/2014/main" id="{60054FA2-B9EB-644B-8156-31AD5FF6E3A0}"/>
              </a:ext>
            </a:extLst>
          </p:cNvPr>
          <p:cNvGrpSpPr/>
          <p:nvPr/>
        </p:nvGrpSpPr>
        <p:grpSpPr>
          <a:xfrm>
            <a:off x="998595" y="10785605"/>
            <a:ext cx="10817970" cy="1674110"/>
            <a:chOff x="12887238" y="3544564"/>
            <a:chExt cx="10817970" cy="1674110"/>
          </a:xfrm>
        </p:grpSpPr>
        <p:sp>
          <p:nvSpPr>
            <p:cNvPr id="36" name="CuadroTexto 35">
              <a:extLst>
                <a:ext uri="{FF2B5EF4-FFF2-40B4-BE49-F238E27FC236}">
                  <a16:creationId xmlns:a16="http://schemas.microsoft.com/office/drawing/2014/main" id="{D151EE6B-7597-EC4D-8666-93B26446AA28}"/>
                </a:ext>
              </a:extLst>
            </p:cNvPr>
            <p:cNvSpPr txBox="1"/>
            <p:nvPr/>
          </p:nvSpPr>
          <p:spPr>
            <a:xfrm>
              <a:off x="15383749" y="3883851"/>
              <a:ext cx="8321459" cy="1200329"/>
            </a:xfrm>
            <a:prstGeom prst="rect">
              <a:avLst/>
            </a:prstGeom>
            <a:noFill/>
          </p:spPr>
          <p:txBody>
            <a:bodyPr wrap="square" rtlCol="0">
              <a:spAutoFit/>
            </a:bodyPr>
            <a:lstStyle/>
            <a:p>
              <a:pPr>
                <a:buSzPts val="2000"/>
              </a:pPr>
              <a:r>
                <a:rPr lang="es-ES" sz="3600" b="1" dirty="0">
                  <a:solidFill>
                    <a:srgbClr val="ED5B62"/>
                  </a:solidFill>
                  <a:latin typeface="Lato" panose="020F0502020204030203" pitchFamily="34" charset="77"/>
                </a:rPr>
                <a:t>Elegir el comité de administración y participar activamente</a:t>
              </a:r>
            </a:p>
          </p:txBody>
        </p:sp>
        <p:sp>
          <p:nvSpPr>
            <p:cNvPr id="37" name="Freeform 7">
              <a:extLst>
                <a:ext uri="{FF2B5EF4-FFF2-40B4-BE49-F238E27FC236}">
                  <a16:creationId xmlns:a16="http://schemas.microsoft.com/office/drawing/2014/main" id="{C7AA246B-6DA6-C243-9967-D5850864F7C2}"/>
                </a:ext>
              </a:extLst>
            </p:cNvPr>
            <p:cNvSpPr>
              <a:spLocks noEditPoints="1"/>
            </p:cNvSpPr>
            <p:nvPr/>
          </p:nvSpPr>
          <p:spPr bwMode="auto">
            <a:xfrm>
              <a:off x="12887238" y="3544564"/>
              <a:ext cx="1673674" cy="1674110"/>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ED5B62"/>
            </a:solidFill>
            <a:ln>
              <a:noFill/>
            </a:ln>
          </p:spPr>
          <p:txBody>
            <a:bodyPr vert="horz" wrap="square" lIns="182843" tIns="91422" rIns="182843" bIns="91422" numCol="1" anchor="t" anchorCtr="0" compatLnSpc="1">
              <a:prstTxWarp prst="textNoShape">
                <a:avLst/>
              </a:prstTxWarp>
            </a:bodyPr>
            <a:lstStyle/>
            <a:p>
              <a:endParaRPr lang="id-ID" dirty="0">
                <a:latin typeface="Lato Light"/>
              </a:endParaRPr>
            </a:p>
          </p:txBody>
        </p:sp>
        <p:sp>
          <p:nvSpPr>
            <p:cNvPr id="38" name="Round Same Side Corner Rectangle 58">
              <a:extLst>
                <a:ext uri="{FF2B5EF4-FFF2-40B4-BE49-F238E27FC236}">
                  <a16:creationId xmlns:a16="http://schemas.microsoft.com/office/drawing/2014/main" id="{36F73F95-06AC-E04F-8630-E60C4D0D9F66}"/>
                </a:ext>
              </a:extLst>
            </p:cNvPr>
            <p:cNvSpPr/>
            <p:nvPr/>
          </p:nvSpPr>
          <p:spPr>
            <a:xfrm rot="10800000" flipH="1">
              <a:off x="14947871" y="3932315"/>
              <a:ext cx="109697" cy="913591"/>
            </a:xfrm>
            <a:prstGeom prst="round2SameRect">
              <a:avLst>
                <a:gd name="adj1" fmla="val 50000"/>
                <a:gd name="adj2" fmla="val 50000"/>
              </a:avLst>
            </a:prstGeom>
            <a:solidFill>
              <a:srgbClr val="ED5B6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dirty="0">
                <a:latin typeface="Lato Light"/>
              </a:endParaRPr>
            </a:p>
          </p:txBody>
        </p:sp>
        <p:pic>
          <p:nvPicPr>
            <p:cNvPr id="39" name="Imagen 38">
              <a:extLst>
                <a:ext uri="{FF2B5EF4-FFF2-40B4-BE49-F238E27FC236}">
                  <a16:creationId xmlns:a16="http://schemas.microsoft.com/office/drawing/2014/main" id="{882EE1A3-B6E7-0B44-A421-768D42DEADC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230782" y="4063176"/>
              <a:ext cx="978316" cy="803385"/>
            </a:xfrm>
            <a:prstGeom prst="rect">
              <a:avLst/>
            </a:prstGeom>
          </p:spPr>
        </p:pic>
      </p:grpSp>
      <p:grpSp>
        <p:nvGrpSpPr>
          <p:cNvPr id="14" name="Grupo 13">
            <a:extLst>
              <a:ext uri="{FF2B5EF4-FFF2-40B4-BE49-F238E27FC236}">
                <a16:creationId xmlns:a16="http://schemas.microsoft.com/office/drawing/2014/main" id="{1E58148B-AA88-B645-9CED-4E6464C90EEE}"/>
              </a:ext>
            </a:extLst>
          </p:cNvPr>
          <p:cNvGrpSpPr/>
          <p:nvPr/>
        </p:nvGrpSpPr>
        <p:grpSpPr>
          <a:xfrm>
            <a:off x="8281765" y="8110754"/>
            <a:ext cx="13298431" cy="2001609"/>
            <a:chOff x="10381423" y="7862854"/>
            <a:chExt cx="13298431" cy="2001609"/>
          </a:xfrm>
        </p:grpSpPr>
        <p:pic>
          <p:nvPicPr>
            <p:cNvPr id="40" name="Imagen 39">
              <a:extLst>
                <a:ext uri="{FF2B5EF4-FFF2-40B4-BE49-F238E27FC236}">
                  <a16:creationId xmlns:a16="http://schemas.microsoft.com/office/drawing/2014/main" id="{35C6F6AE-0138-3F48-9505-8A59C4C1C92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726054" y="8365508"/>
              <a:ext cx="1003300" cy="823902"/>
            </a:xfrm>
            <a:prstGeom prst="rect">
              <a:avLst/>
            </a:prstGeom>
          </p:spPr>
        </p:pic>
        <p:sp>
          <p:nvSpPr>
            <p:cNvPr id="45" name="CuadroTexto 44">
              <a:extLst>
                <a:ext uri="{FF2B5EF4-FFF2-40B4-BE49-F238E27FC236}">
                  <a16:creationId xmlns:a16="http://schemas.microsoft.com/office/drawing/2014/main" id="{1429DFC5-0280-9F43-9A03-6A9921B11F11}"/>
                </a:ext>
              </a:extLst>
            </p:cNvPr>
            <p:cNvSpPr txBox="1"/>
            <p:nvPr/>
          </p:nvSpPr>
          <p:spPr>
            <a:xfrm>
              <a:off x="12933527" y="8110137"/>
              <a:ext cx="10746327" cy="1754326"/>
            </a:xfrm>
            <a:prstGeom prst="rect">
              <a:avLst/>
            </a:prstGeom>
            <a:noFill/>
          </p:spPr>
          <p:txBody>
            <a:bodyPr wrap="square" rtlCol="0">
              <a:spAutoFit/>
            </a:bodyPr>
            <a:lstStyle/>
            <a:p>
              <a:pPr>
                <a:buSzPts val="2000"/>
              </a:pPr>
              <a:r>
                <a:rPr lang="es-ES" sz="3600" b="1" dirty="0">
                  <a:solidFill>
                    <a:srgbClr val="4D9D9E"/>
                  </a:solidFill>
                  <a:latin typeface="Lato" panose="020F0502020204030203" pitchFamily="34" charset="77"/>
                </a:rPr>
                <a:t>Establecer normas de convivencia y hacer partícipes a todos (niños , jóvenes, adultos mayores, y demás miembros de la familia)</a:t>
              </a:r>
            </a:p>
          </p:txBody>
        </p:sp>
        <p:sp>
          <p:nvSpPr>
            <p:cNvPr id="46" name="Freeform 7">
              <a:extLst>
                <a:ext uri="{FF2B5EF4-FFF2-40B4-BE49-F238E27FC236}">
                  <a16:creationId xmlns:a16="http://schemas.microsoft.com/office/drawing/2014/main" id="{17541CBA-8416-7549-8AC2-AA4273E04409}"/>
                </a:ext>
              </a:extLst>
            </p:cNvPr>
            <p:cNvSpPr>
              <a:spLocks noEditPoints="1"/>
            </p:cNvSpPr>
            <p:nvPr/>
          </p:nvSpPr>
          <p:spPr bwMode="auto">
            <a:xfrm>
              <a:off x="10381423" y="7862854"/>
              <a:ext cx="1673674" cy="1674110"/>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4D9D9E"/>
            </a:solidFill>
            <a:ln>
              <a:noFill/>
            </a:ln>
          </p:spPr>
          <p:txBody>
            <a:bodyPr vert="horz" wrap="square" lIns="182843" tIns="91422" rIns="182843" bIns="91422" numCol="1" anchor="t" anchorCtr="0" compatLnSpc="1">
              <a:prstTxWarp prst="textNoShape">
                <a:avLst/>
              </a:prstTxWarp>
            </a:bodyPr>
            <a:lstStyle/>
            <a:p>
              <a:endParaRPr lang="id-ID" dirty="0">
                <a:latin typeface="Lato Light"/>
              </a:endParaRPr>
            </a:p>
          </p:txBody>
        </p:sp>
        <p:sp>
          <p:nvSpPr>
            <p:cNvPr id="47" name="Round Same Side Corner Rectangle 58">
              <a:extLst>
                <a:ext uri="{FF2B5EF4-FFF2-40B4-BE49-F238E27FC236}">
                  <a16:creationId xmlns:a16="http://schemas.microsoft.com/office/drawing/2014/main" id="{D5557E94-B4A2-E947-A7A2-DB71CC44EF9D}"/>
                </a:ext>
              </a:extLst>
            </p:cNvPr>
            <p:cNvSpPr/>
            <p:nvPr/>
          </p:nvSpPr>
          <p:spPr>
            <a:xfrm rot="10800000" flipH="1">
              <a:off x="12442056" y="8217948"/>
              <a:ext cx="109697" cy="913591"/>
            </a:xfrm>
            <a:prstGeom prst="round2SameRect">
              <a:avLst>
                <a:gd name="adj1" fmla="val 50000"/>
                <a:gd name="adj2" fmla="val 50000"/>
              </a:avLst>
            </a:prstGeom>
            <a:solidFill>
              <a:srgbClr val="4D9D9E"/>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dirty="0">
                <a:latin typeface="Lato Light"/>
              </a:endParaRPr>
            </a:p>
          </p:txBody>
        </p:sp>
      </p:grpSp>
      <p:pic>
        <p:nvPicPr>
          <p:cNvPr id="43" name="Imagen 42">
            <a:extLst>
              <a:ext uri="{FF2B5EF4-FFF2-40B4-BE49-F238E27FC236}">
                <a16:creationId xmlns:a16="http://schemas.microsoft.com/office/drawing/2014/main" id="{EB39E6E7-E163-8849-AC82-416F1E38B52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7758545" y="10188211"/>
            <a:ext cx="4669563" cy="3527789"/>
          </a:xfrm>
          <a:prstGeom prst="rect">
            <a:avLst/>
          </a:prstGeom>
        </p:spPr>
      </p:pic>
      <p:pic>
        <p:nvPicPr>
          <p:cNvPr id="54" name="Imagen 53">
            <a:extLst>
              <a:ext uri="{FF2B5EF4-FFF2-40B4-BE49-F238E27FC236}">
                <a16:creationId xmlns:a16="http://schemas.microsoft.com/office/drawing/2014/main" id="{89E1C8FE-9503-8C4B-8847-F3DE0FC8BF64}"/>
              </a:ext>
            </a:extLst>
          </p:cNvPr>
          <p:cNvPicPr>
            <a:picLocks noChangeAspect="1"/>
          </p:cNvPicPr>
          <p:nvPr/>
        </p:nvPicPr>
        <p:blipFill>
          <a:blip r:embed="rId5"/>
          <a:stretch>
            <a:fillRect/>
          </a:stretch>
        </p:blipFill>
        <p:spPr>
          <a:xfrm>
            <a:off x="-1" y="13594526"/>
            <a:ext cx="24323675" cy="126377"/>
          </a:xfrm>
          <a:prstGeom prst="rect">
            <a:avLst/>
          </a:prstGeom>
        </p:spPr>
      </p:pic>
    </p:spTree>
    <p:extLst>
      <p:ext uri="{BB962C8B-B14F-4D97-AF65-F5344CB8AC3E}">
        <p14:creationId xmlns:p14="http://schemas.microsoft.com/office/powerpoint/2010/main" val="68351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000"/>
                                        <p:tgtEl>
                                          <p:spTgt spid="9"/>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childTnLst>
                          </p:cTn>
                        </p:par>
                        <p:par>
                          <p:cTn id="16" fill="hold">
                            <p:stCondLst>
                              <p:cond delay="4000"/>
                            </p:stCondLst>
                            <p:childTnLst>
                              <p:par>
                                <p:cTn id="17" presetID="10" presetClass="entr" presetSubtype="0" fill="hold"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childTnLst>
                                </p:cTn>
                              </p:par>
                            </p:childTnLst>
                          </p:cTn>
                        </p:par>
                        <p:par>
                          <p:cTn id="20" fill="hold">
                            <p:stCondLst>
                              <p:cond delay="5000"/>
                            </p:stCondLst>
                            <p:childTnLst>
                              <p:par>
                                <p:cTn id="21" presetID="10"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childTnLst>
                                </p:cTn>
                              </p:par>
                            </p:childTnLst>
                          </p:cTn>
                        </p:par>
                        <p:par>
                          <p:cTn id="24" fill="hold">
                            <p:stCondLst>
                              <p:cond delay="60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childTnLst>
                                </p:cTn>
                              </p:par>
                            </p:childTnLst>
                          </p:cTn>
                        </p:par>
                        <p:par>
                          <p:cTn id="28" fill="hold">
                            <p:stCondLst>
                              <p:cond delay="7000"/>
                            </p:stCondLst>
                            <p:childTnLst>
                              <p:par>
                                <p:cTn id="29" presetID="10" presetClass="entr" presetSubtype="0" fill="hold" nodeType="after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1000"/>
                                        <p:tgtEl>
                                          <p:spTgt spid="43"/>
                                        </p:tgtEl>
                                      </p:cBhvr>
                                    </p:animEffect>
                                  </p:childTnLst>
                                </p:cTn>
                              </p:par>
                            </p:childTnLst>
                          </p:cTn>
                        </p:par>
                        <p:par>
                          <p:cTn id="32" fill="hold">
                            <p:stCondLst>
                              <p:cond delay="8000"/>
                            </p:stCondLst>
                            <p:childTnLst>
                              <p:par>
                                <p:cTn id="33" presetID="10"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grpSp>
        <p:nvGrpSpPr>
          <p:cNvPr id="17" name="กลุ่ม 348">
            <a:extLst>
              <a:ext uri="{FF2B5EF4-FFF2-40B4-BE49-F238E27FC236}">
                <a16:creationId xmlns:a16="http://schemas.microsoft.com/office/drawing/2014/main" id="{F191EA8E-90F4-8A4A-B9C1-88BFAD4CB421}"/>
              </a:ext>
            </a:extLst>
          </p:cNvPr>
          <p:cNvGrpSpPr/>
          <p:nvPr/>
        </p:nvGrpSpPr>
        <p:grpSpPr>
          <a:xfrm>
            <a:off x="8311628" y="2535415"/>
            <a:ext cx="4663464" cy="11166139"/>
            <a:chOff x="9748425" y="208948"/>
            <a:chExt cx="4663464" cy="11166139"/>
          </a:xfrm>
        </p:grpSpPr>
        <p:cxnSp>
          <p:nvCxnSpPr>
            <p:cNvPr id="18" name="ตัวเชื่อมต่อหักมุม 1967">
              <a:extLst>
                <a:ext uri="{FF2B5EF4-FFF2-40B4-BE49-F238E27FC236}">
                  <a16:creationId xmlns:a16="http://schemas.microsoft.com/office/drawing/2014/main" id="{60079B7C-16EB-874E-82FD-407A3C9CA5A1}"/>
                </a:ext>
              </a:extLst>
            </p:cNvPr>
            <p:cNvCxnSpPr>
              <a:cxnSpLocks/>
            </p:cNvCxnSpPr>
            <p:nvPr/>
          </p:nvCxnSpPr>
          <p:spPr>
            <a:xfrm rot="5400000">
              <a:off x="6520124" y="3814751"/>
              <a:ext cx="11166139" cy="3954533"/>
            </a:xfrm>
            <a:prstGeom prst="bentConnector3">
              <a:avLst>
                <a:gd name="adj1" fmla="val 50000"/>
              </a:avLst>
            </a:prstGeom>
            <a:ln w="1651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9" name="Freeform 9">
              <a:extLst>
                <a:ext uri="{FF2B5EF4-FFF2-40B4-BE49-F238E27FC236}">
                  <a16:creationId xmlns:a16="http://schemas.microsoft.com/office/drawing/2014/main" id="{790ADDA9-7B9D-7A49-905A-470F3EF9D014}"/>
                </a:ext>
              </a:extLst>
            </p:cNvPr>
            <p:cNvSpPr>
              <a:spLocks/>
            </p:cNvSpPr>
            <p:nvPr/>
          </p:nvSpPr>
          <p:spPr bwMode="auto">
            <a:xfrm>
              <a:off x="13656885" y="2696754"/>
              <a:ext cx="755004" cy="753979"/>
            </a:xfrm>
            <a:custGeom>
              <a:avLst/>
              <a:gdLst>
                <a:gd name="T0" fmla="*/ 61 w 66"/>
                <a:gd name="T1" fmla="*/ 25 h 66"/>
                <a:gd name="T2" fmla="*/ 24 w 66"/>
                <a:gd name="T3" fmla="*/ 5 h 66"/>
                <a:gd name="T4" fmla="*/ 5 w 66"/>
                <a:gd name="T5" fmla="*/ 42 h 66"/>
                <a:gd name="T6" fmla="*/ 41 w 66"/>
                <a:gd name="T7" fmla="*/ 61 h 66"/>
                <a:gd name="T8" fmla="*/ 61 w 66"/>
                <a:gd name="T9" fmla="*/ 25 h 66"/>
              </a:gdLst>
              <a:ahLst/>
              <a:cxnLst>
                <a:cxn ang="0">
                  <a:pos x="T0" y="T1"/>
                </a:cxn>
                <a:cxn ang="0">
                  <a:pos x="T2" y="T3"/>
                </a:cxn>
                <a:cxn ang="0">
                  <a:pos x="T4" y="T5"/>
                </a:cxn>
                <a:cxn ang="0">
                  <a:pos x="T6" y="T7"/>
                </a:cxn>
                <a:cxn ang="0">
                  <a:pos x="T8" y="T9"/>
                </a:cxn>
              </a:cxnLst>
              <a:rect l="0" t="0" r="r" b="b"/>
              <a:pathLst>
                <a:path w="66" h="66">
                  <a:moveTo>
                    <a:pt x="61" y="25"/>
                  </a:moveTo>
                  <a:cubicBezTo>
                    <a:pt x="56" y="9"/>
                    <a:pt x="40" y="0"/>
                    <a:pt x="24" y="5"/>
                  </a:cubicBezTo>
                  <a:cubicBezTo>
                    <a:pt x="9" y="10"/>
                    <a:pt x="0" y="26"/>
                    <a:pt x="5" y="42"/>
                  </a:cubicBezTo>
                  <a:cubicBezTo>
                    <a:pt x="9" y="57"/>
                    <a:pt x="26" y="66"/>
                    <a:pt x="41" y="61"/>
                  </a:cubicBezTo>
                  <a:cubicBezTo>
                    <a:pt x="57" y="57"/>
                    <a:pt x="66" y="40"/>
                    <a:pt x="61" y="25"/>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th-TH" dirty="0"/>
            </a:p>
          </p:txBody>
        </p:sp>
        <p:sp>
          <p:nvSpPr>
            <p:cNvPr id="21" name="Freeform 9">
              <a:extLst>
                <a:ext uri="{FF2B5EF4-FFF2-40B4-BE49-F238E27FC236}">
                  <a16:creationId xmlns:a16="http://schemas.microsoft.com/office/drawing/2014/main" id="{6726472B-F5B2-5443-BC0C-170F9FD81BFD}"/>
                </a:ext>
              </a:extLst>
            </p:cNvPr>
            <p:cNvSpPr>
              <a:spLocks/>
            </p:cNvSpPr>
            <p:nvPr/>
          </p:nvSpPr>
          <p:spPr bwMode="auto">
            <a:xfrm>
              <a:off x="9748425" y="5523054"/>
              <a:ext cx="755004" cy="753979"/>
            </a:xfrm>
            <a:custGeom>
              <a:avLst/>
              <a:gdLst>
                <a:gd name="T0" fmla="*/ 61 w 66"/>
                <a:gd name="T1" fmla="*/ 25 h 66"/>
                <a:gd name="T2" fmla="*/ 24 w 66"/>
                <a:gd name="T3" fmla="*/ 5 h 66"/>
                <a:gd name="T4" fmla="*/ 5 w 66"/>
                <a:gd name="T5" fmla="*/ 42 h 66"/>
                <a:gd name="T6" fmla="*/ 41 w 66"/>
                <a:gd name="T7" fmla="*/ 61 h 66"/>
                <a:gd name="T8" fmla="*/ 61 w 66"/>
                <a:gd name="T9" fmla="*/ 25 h 66"/>
              </a:gdLst>
              <a:ahLst/>
              <a:cxnLst>
                <a:cxn ang="0">
                  <a:pos x="T0" y="T1"/>
                </a:cxn>
                <a:cxn ang="0">
                  <a:pos x="T2" y="T3"/>
                </a:cxn>
                <a:cxn ang="0">
                  <a:pos x="T4" y="T5"/>
                </a:cxn>
                <a:cxn ang="0">
                  <a:pos x="T6" y="T7"/>
                </a:cxn>
                <a:cxn ang="0">
                  <a:pos x="T8" y="T9"/>
                </a:cxn>
              </a:cxnLst>
              <a:rect l="0" t="0" r="r" b="b"/>
              <a:pathLst>
                <a:path w="66" h="66">
                  <a:moveTo>
                    <a:pt x="61" y="25"/>
                  </a:moveTo>
                  <a:cubicBezTo>
                    <a:pt x="56" y="9"/>
                    <a:pt x="40" y="0"/>
                    <a:pt x="24" y="5"/>
                  </a:cubicBezTo>
                  <a:cubicBezTo>
                    <a:pt x="9" y="10"/>
                    <a:pt x="0" y="26"/>
                    <a:pt x="5" y="42"/>
                  </a:cubicBezTo>
                  <a:cubicBezTo>
                    <a:pt x="9" y="57"/>
                    <a:pt x="26" y="66"/>
                    <a:pt x="41" y="61"/>
                  </a:cubicBezTo>
                  <a:cubicBezTo>
                    <a:pt x="57" y="57"/>
                    <a:pt x="66" y="40"/>
                    <a:pt x="61" y="25"/>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th-TH" dirty="0"/>
            </a:p>
          </p:txBody>
        </p:sp>
        <p:sp>
          <p:nvSpPr>
            <p:cNvPr id="23" name="Freeform 9">
              <a:extLst>
                <a:ext uri="{FF2B5EF4-FFF2-40B4-BE49-F238E27FC236}">
                  <a16:creationId xmlns:a16="http://schemas.microsoft.com/office/drawing/2014/main" id="{EB154441-F5AE-5349-8429-7A2B5C9A5496}"/>
                </a:ext>
              </a:extLst>
            </p:cNvPr>
            <p:cNvSpPr>
              <a:spLocks/>
            </p:cNvSpPr>
            <p:nvPr/>
          </p:nvSpPr>
          <p:spPr bwMode="auto">
            <a:xfrm>
              <a:off x="9748425" y="8207062"/>
              <a:ext cx="755004" cy="753979"/>
            </a:xfrm>
            <a:custGeom>
              <a:avLst/>
              <a:gdLst>
                <a:gd name="T0" fmla="*/ 61 w 66"/>
                <a:gd name="T1" fmla="*/ 25 h 66"/>
                <a:gd name="T2" fmla="*/ 24 w 66"/>
                <a:gd name="T3" fmla="*/ 5 h 66"/>
                <a:gd name="T4" fmla="*/ 5 w 66"/>
                <a:gd name="T5" fmla="*/ 42 h 66"/>
                <a:gd name="T6" fmla="*/ 41 w 66"/>
                <a:gd name="T7" fmla="*/ 61 h 66"/>
                <a:gd name="T8" fmla="*/ 61 w 66"/>
                <a:gd name="T9" fmla="*/ 25 h 66"/>
              </a:gdLst>
              <a:ahLst/>
              <a:cxnLst>
                <a:cxn ang="0">
                  <a:pos x="T0" y="T1"/>
                </a:cxn>
                <a:cxn ang="0">
                  <a:pos x="T2" y="T3"/>
                </a:cxn>
                <a:cxn ang="0">
                  <a:pos x="T4" y="T5"/>
                </a:cxn>
                <a:cxn ang="0">
                  <a:pos x="T6" y="T7"/>
                </a:cxn>
                <a:cxn ang="0">
                  <a:pos x="T8" y="T9"/>
                </a:cxn>
              </a:cxnLst>
              <a:rect l="0" t="0" r="r" b="b"/>
              <a:pathLst>
                <a:path w="66" h="66">
                  <a:moveTo>
                    <a:pt x="61" y="25"/>
                  </a:moveTo>
                  <a:cubicBezTo>
                    <a:pt x="56" y="9"/>
                    <a:pt x="40" y="0"/>
                    <a:pt x="24" y="5"/>
                  </a:cubicBezTo>
                  <a:cubicBezTo>
                    <a:pt x="9" y="10"/>
                    <a:pt x="0" y="26"/>
                    <a:pt x="5" y="42"/>
                  </a:cubicBezTo>
                  <a:cubicBezTo>
                    <a:pt x="9" y="57"/>
                    <a:pt x="26" y="66"/>
                    <a:pt x="41" y="61"/>
                  </a:cubicBezTo>
                  <a:cubicBezTo>
                    <a:pt x="57" y="57"/>
                    <a:pt x="66" y="40"/>
                    <a:pt x="61" y="25"/>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th-TH" dirty="0"/>
            </a:p>
          </p:txBody>
        </p:sp>
      </p:grpSp>
      <p:pic>
        <p:nvPicPr>
          <p:cNvPr id="4" name="Imagen 3">
            <a:extLst>
              <a:ext uri="{FF2B5EF4-FFF2-40B4-BE49-F238E27FC236}">
                <a16:creationId xmlns:a16="http://schemas.microsoft.com/office/drawing/2014/main" id="{3A3F0E8E-A9F9-FB40-A190-9F7C32BBCE4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31045"/>
            <a:ext cx="24323675" cy="3967232"/>
          </a:xfrm>
          <a:prstGeom prst="rect">
            <a:avLst/>
          </a:prstGeom>
        </p:spPr>
      </p:pic>
      <p:pic>
        <p:nvPicPr>
          <p:cNvPr id="5" name="Imagen 4">
            <a:extLst>
              <a:ext uri="{FF2B5EF4-FFF2-40B4-BE49-F238E27FC236}">
                <a16:creationId xmlns:a16="http://schemas.microsoft.com/office/drawing/2014/main" id="{A9E25C81-1A62-8A4C-B206-123CF744FD59}"/>
              </a:ext>
            </a:extLst>
          </p:cNvPr>
          <p:cNvPicPr>
            <a:picLocks noChangeAspect="1"/>
          </p:cNvPicPr>
          <p:nvPr/>
        </p:nvPicPr>
        <p:blipFill>
          <a:blip r:embed="rId4"/>
          <a:stretch>
            <a:fillRect/>
          </a:stretch>
        </p:blipFill>
        <p:spPr>
          <a:xfrm>
            <a:off x="-1" y="14446"/>
            <a:ext cx="24323675" cy="126377"/>
          </a:xfrm>
          <a:prstGeom prst="rect">
            <a:avLst/>
          </a:prstGeom>
        </p:spPr>
      </p:pic>
      <p:sp>
        <p:nvSpPr>
          <p:cNvPr id="6" name="Subtítulo 2">
            <a:extLst>
              <a:ext uri="{FF2B5EF4-FFF2-40B4-BE49-F238E27FC236}">
                <a16:creationId xmlns:a16="http://schemas.microsoft.com/office/drawing/2014/main" id="{16662E08-1BE7-0141-8BF7-FCA352F5440E}"/>
              </a:ext>
            </a:extLst>
          </p:cNvPr>
          <p:cNvSpPr txBox="1">
            <a:spLocks/>
          </p:cNvSpPr>
          <p:nvPr/>
        </p:nvSpPr>
        <p:spPr>
          <a:xfrm>
            <a:off x="998595" y="806722"/>
            <a:ext cx="21942210" cy="94587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5400" b="1" dirty="0">
                <a:solidFill>
                  <a:schemeClr val="bg1"/>
                </a:solidFill>
                <a:latin typeface="Montserrat" pitchFamily="2" charset="77"/>
              </a:rPr>
              <a:t>¿CÓMO PODEMOS PREVENIR Y CUIDARNOS ENTRE TODOS?</a:t>
            </a:r>
            <a:endParaRPr lang="es-CL" sz="5400" b="1" dirty="0">
              <a:solidFill>
                <a:schemeClr val="bg1"/>
              </a:solidFill>
              <a:latin typeface="Montserrat" pitchFamily="2" charset="77"/>
              <a:cs typeface="Myanmar Text" panose="020B0502040204020203" pitchFamily="34" charset="0"/>
            </a:endParaRPr>
          </a:p>
        </p:txBody>
      </p:sp>
      <p:grpSp>
        <p:nvGrpSpPr>
          <p:cNvPr id="9" name="Grupo 8">
            <a:extLst>
              <a:ext uri="{FF2B5EF4-FFF2-40B4-BE49-F238E27FC236}">
                <a16:creationId xmlns:a16="http://schemas.microsoft.com/office/drawing/2014/main" id="{64D43E3E-6ABA-594F-9F32-44064A12BC40}"/>
              </a:ext>
            </a:extLst>
          </p:cNvPr>
          <p:cNvGrpSpPr/>
          <p:nvPr/>
        </p:nvGrpSpPr>
        <p:grpSpPr>
          <a:xfrm>
            <a:off x="1328674" y="2410778"/>
            <a:ext cx="10404000" cy="2285891"/>
            <a:chOff x="459565" y="3938233"/>
            <a:chExt cx="10404000" cy="2285891"/>
          </a:xfrm>
        </p:grpSpPr>
        <p:sp>
          <p:nvSpPr>
            <p:cNvPr id="10" name="Freeform 6">
              <a:extLst>
                <a:ext uri="{FF2B5EF4-FFF2-40B4-BE49-F238E27FC236}">
                  <a16:creationId xmlns:a16="http://schemas.microsoft.com/office/drawing/2014/main" id="{D738C756-42F7-014A-B021-EA1AA4F43B31}"/>
                </a:ext>
              </a:extLst>
            </p:cNvPr>
            <p:cNvSpPr>
              <a:spLocks/>
            </p:cNvSpPr>
            <p:nvPr/>
          </p:nvSpPr>
          <p:spPr bwMode="auto">
            <a:xfrm>
              <a:off x="459565" y="3938233"/>
              <a:ext cx="10404000" cy="2285891"/>
            </a:xfrm>
            <a:custGeom>
              <a:avLst/>
              <a:gdLst>
                <a:gd name="T0" fmla="*/ 403 w 459"/>
                <a:gd name="T1" fmla="*/ 0 h 114"/>
                <a:gd name="T2" fmla="*/ 57 w 459"/>
                <a:gd name="T3" fmla="*/ 0 h 114"/>
                <a:gd name="T4" fmla="*/ 0 w 459"/>
                <a:gd name="T5" fmla="*/ 57 h 114"/>
                <a:gd name="T6" fmla="*/ 57 w 459"/>
                <a:gd name="T7" fmla="*/ 114 h 114"/>
                <a:gd name="T8" fmla="*/ 403 w 459"/>
                <a:gd name="T9" fmla="*/ 114 h 114"/>
                <a:gd name="T10" fmla="*/ 459 w 459"/>
                <a:gd name="T11" fmla="*/ 57 h 114"/>
                <a:gd name="T12" fmla="*/ 403 w 459"/>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59" h="114">
                  <a:moveTo>
                    <a:pt x="403" y="0"/>
                  </a:moveTo>
                  <a:cubicBezTo>
                    <a:pt x="57" y="0"/>
                    <a:pt x="57" y="0"/>
                    <a:pt x="57" y="0"/>
                  </a:cubicBezTo>
                  <a:cubicBezTo>
                    <a:pt x="25" y="0"/>
                    <a:pt x="0" y="26"/>
                    <a:pt x="0" y="57"/>
                  </a:cubicBezTo>
                  <a:cubicBezTo>
                    <a:pt x="0" y="89"/>
                    <a:pt x="25" y="114"/>
                    <a:pt x="57" y="114"/>
                  </a:cubicBezTo>
                  <a:cubicBezTo>
                    <a:pt x="403" y="114"/>
                    <a:pt x="403" y="114"/>
                    <a:pt x="403" y="114"/>
                  </a:cubicBezTo>
                  <a:cubicBezTo>
                    <a:pt x="434" y="114"/>
                    <a:pt x="459" y="89"/>
                    <a:pt x="459" y="57"/>
                  </a:cubicBezTo>
                  <a:cubicBezTo>
                    <a:pt x="459" y="26"/>
                    <a:pt x="434" y="0"/>
                    <a:pt x="403" y="0"/>
                  </a:cubicBezTo>
                  <a:close/>
                </a:path>
              </a:pathLst>
            </a:custGeom>
            <a:solidFill>
              <a:srgbClr val="ED5B62"/>
            </a:solidFill>
            <a:ln>
              <a:noFill/>
            </a:ln>
          </p:spPr>
          <p:txBody>
            <a:bodyPr vert="horz" wrap="square" lIns="91440" tIns="45720" rIns="91440" bIns="45720" numCol="1" anchor="t" anchorCtr="0" compatLnSpc="1">
              <a:prstTxWarp prst="textNoShape">
                <a:avLst/>
              </a:prstTxWarp>
            </a:bodyPr>
            <a:lstStyle/>
            <a:p>
              <a:endParaRPr lang="th-TH" sz="6600" dirty="0">
                <a:solidFill>
                  <a:srgbClr val="CC6965"/>
                </a:solidFill>
              </a:endParaRPr>
            </a:p>
          </p:txBody>
        </p:sp>
        <p:sp>
          <p:nvSpPr>
            <p:cNvPr id="11" name="Oval 14">
              <a:extLst>
                <a:ext uri="{FF2B5EF4-FFF2-40B4-BE49-F238E27FC236}">
                  <a16:creationId xmlns:a16="http://schemas.microsoft.com/office/drawing/2014/main" id="{3C0E2C24-7F36-EF49-B572-CEABAA194788}"/>
                </a:ext>
              </a:extLst>
            </p:cNvPr>
            <p:cNvSpPr>
              <a:spLocks noChangeArrowheads="1"/>
            </p:cNvSpPr>
            <p:nvPr/>
          </p:nvSpPr>
          <p:spPr bwMode="auto">
            <a:xfrm>
              <a:off x="688166" y="4260536"/>
              <a:ext cx="1541964" cy="1541965"/>
            </a:xfrm>
            <a:prstGeom prst="ellipse">
              <a:avLst/>
            </a:prstGeom>
            <a:solidFill>
              <a:schemeClr val="bg1"/>
            </a:solidFill>
            <a:ln>
              <a:noFill/>
            </a:ln>
          </p:spPr>
          <p:txBody>
            <a:bodyPr vert="horz" wrap="square" lIns="91440" tIns="45720" rIns="91440" bIns="45720" numCol="1" anchor="ctr" anchorCtr="0" compatLnSpc="1">
              <a:prstTxWarp prst="textNoShape">
                <a:avLst/>
              </a:prstTxWarp>
            </a:bodyPr>
            <a:lstStyle/>
            <a:p>
              <a:pPr algn="ctr"/>
              <a:r>
                <a:rPr lang="es-ES" sz="7200" b="1" dirty="0">
                  <a:solidFill>
                    <a:srgbClr val="CC6965"/>
                  </a:solidFill>
                  <a:latin typeface="Montserrat" pitchFamily="2" charset="77"/>
                </a:rPr>
                <a:t>2</a:t>
              </a:r>
              <a:endParaRPr lang="th-TH" sz="7200" b="1" dirty="0">
                <a:solidFill>
                  <a:srgbClr val="CC6965"/>
                </a:solidFill>
                <a:latin typeface="Montserrat" pitchFamily="2" charset="77"/>
              </a:endParaRPr>
            </a:p>
          </p:txBody>
        </p:sp>
        <p:sp>
          <p:nvSpPr>
            <p:cNvPr id="12" name="TextBox 112">
              <a:extLst>
                <a:ext uri="{FF2B5EF4-FFF2-40B4-BE49-F238E27FC236}">
                  <a16:creationId xmlns:a16="http://schemas.microsoft.com/office/drawing/2014/main" id="{B5FB5030-4BCF-8543-82A1-364D4DEEF783}"/>
                </a:ext>
              </a:extLst>
            </p:cNvPr>
            <p:cNvSpPr txBox="1"/>
            <p:nvPr/>
          </p:nvSpPr>
          <p:spPr bwMode="auto">
            <a:xfrm>
              <a:off x="2458732" y="4398228"/>
              <a:ext cx="6481374" cy="1323439"/>
            </a:xfrm>
            <a:prstGeom prst="rect">
              <a:avLst/>
            </a:prstGeom>
            <a:noFill/>
          </p:spPr>
          <p:txBody>
            <a:bodyPr wrap="square" anchor="ctr">
              <a:spAutoFit/>
            </a:bodyPr>
            <a:lstStyle/>
            <a:p>
              <a:pPr>
                <a:buSzPts val="2000"/>
              </a:pPr>
              <a:r>
                <a:rPr lang="es-ES" sz="4000" b="1" dirty="0">
                  <a:solidFill>
                    <a:schemeClr val="bg1"/>
                  </a:solidFill>
                  <a:latin typeface="Lato" panose="020F0502020204030203" pitchFamily="34" charset="77"/>
                </a:rPr>
                <a:t>Organización y reuniones de trabajo no presenciales</a:t>
              </a:r>
              <a:endParaRPr lang="es-ES" sz="4000" dirty="0">
                <a:solidFill>
                  <a:schemeClr val="bg1"/>
                </a:solidFill>
                <a:latin typeface="Lato" panose="020F0502020204030203" pitchFamily="34" charset="77"/>
              </a:endParaRPr>
            </a:p>
          </p:txBody>
        </p:sp>
      </p:grpSp>
      <p:pic>
        <p:nvPicPr>
          <p:cNvPr id="13" name="Imagen 12">
            <a:extLst>
              <a:ext uri="{FF2B5EF4-FFF2-40B4-BE49-F238E27FC236}">
                <a16:creationId xmlns:a16="http://schemas.microsoft.com/office/drawing/2014/main" id="{D6CC35AB-D1D0-8345-9F66-520DDF05B98B}"/>
              </a:ext>
            </a:extLst>
          </p:cNvPr>
          <p:cNvPicPr>
            <a:picLocks noChangeAspect="1"/>
          </p:cNvPicPr>
          <p:nvPr/>
        </p:nvPicPr>
        <p:blipFill>
          <a:blip r:embed="rId4"/>
          <a:stretch>
            <a:fillRect/>
          </a:stretch>
        </p:blipFill>
        <p:spPr>
          <a:xfrm>
            <a:off x="-1" y="13594526"/>
            <a:ext cx="24323675" cy="126377"/>
          </a:xfrm>
          <a:prstGeom prst="rect">
            <a:avLst/>
          </a:prstGeom>
        </p:spPr>
      </p:pic>
      <p:grpSp>
        <p:nvGrpSpPr>
          <p:cNvPr id="33" name="Grupo 32">
            <a:extLst>
              <a:ext uri="{FF2B5EF4-FFF2-40B4-BE49-F238E27FC236}">
                <a16:creationId xmlns:a16="http://schemas.microsoft.com/office/drawing/2014/main" id="{531FA775-E139-C942-BA76-C32ADDF6233A}"/>
              </a:ext>
            </a:extLst>
          </p:cNvPr>
          <p:cNvGrpSpPr/>
          <p:nvPr/>
        </p:nvGrpSpPr>
        <p:grpSpPr>
          <a:xfrm>
            <a:off x="1969927" y="6378985"/>
            <a:ext cx="9067934" cy="1674110"/>
            <a:chOff x="10259524" y="8598162"/>
            <a:chExt cx="9067934" cy="1674110"/>
          </a:xfrm>
        </p:grpSpPr>
        <p:sp>
          <p:nvSpPr>
            <p:cNvPr id="28" name="Rectángulo 27">
              <a:extLst>
                <a:ext uri="{FF2B5EF4-FFF2-40B4-BE49-F238E27FC236}">
                  <a16:creationId xmlns:a16="http://schemas.microsoft.com/office/drawing/2014/main" id="{6E0E5D73-9A42-0C47-A057-752C5B78224B}"/>
                </a:ext>
              </a:extLst>
            </p:cNvPr>
            <p:cNvSpPr/>
            <p:nvPr/>
          </p:nvSpPr>
          <p:spPr>
            <a:xfrm>
              <a:off x="12759889" y="8694620"/>
              <a:ext cx="6567569" cy="1569660"/>
            </a:xfrm>
            <a:prstGeom prst="rect">
              <a:avLst/>
            </a:prstGeom>
          </p:spPr>
          <p:txBody>
            <a:bodyPr wrap="square">
              <a:spAutoFit/>
            </a:bodyPr>
            <a:lstStyle/>
            <a:p>
              <a:pPr marL="0" indent="0" algn="just">
                <a:buSzPts val="2000"/>
                <a:buNone/>
              </a:pPr>
              <a:r>
                <a:rPr kumimoji="0" lang="es-ES" sz="3200" b="1" i="0" u="none" strike="noStrike" kern="0" cap="none" spc="0" normalizeH="0" baseline="0" noProof="0" dirty="0">
                  <a:ln>
                    <a:noFill/>
                  </a:ln>
                  <a:solidFill>
                    <a:srgbClr val="ED5B62"/>
                  </a:solidFill>
                  <a:effectLst/>
                  <a:uLnTx/>
                  <a:uFillTx/>
                  <a:latin typeface="Lato" panose="020F0502020204030203" pitchFamily="34" charset="77"/>
                  <a:cs typeface="Arial"/>
                  <a:sym typeface="Arial"/>
                </a:rPr>
                <a:t>REUNIONES  PERIÓDICAS, PARA TRATAR TEMAS DE INTERES DE TODOS </a:t>
              </a:r>
              <a:endParaRPr lang="es-ES" sz="3200" b="1" dirty="0">
                <a:solidFill>
                  <a:srgbClr val="ED5B62"/>
                </a:solidFill>
                <a:latin typeface="Lato" panose="020F0502020204030203" pitchFamily="34" charset="77"/>
              </a:endParaRPr>
            </a:p>
          </p:txBody>
        </p:sp>
        <p:sp>
          <p:nvSpPr>
            <p:cNvPr id="31" name="Freeform 7">
              <a:extLst>
                <a:ext uri="{FF2B5EF4-FFF2-40B4-BE49-F238E27FC236}">
                  <a16:creationId xmlns:a16="http://schemas.microsoft.com/office/drawing/2014/main" id="{EC424577-61FE-CE4A-B5B6-FF46E7F09A39}"/>
                </a:ext>
              </a:extLst>
            </p:cNvPr>
            <p:cNvSpPr>
              <a:spLocks noEditPoints="1"/>
            </p:cNvSpPr>
            <p:nvPr/>
          </p:nvSpPr>
          <p:spPr bwMode="auto">
            <a:xfrm>
              <a:off x="10259524" y="8598162"/>
              <a:ext cx="1673674" cy="1674110"/>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ED5B62"/>
            </a:solidFill>
            <a:ln>
              <a:noFill/>
            </a:ln>
          </p:spPr>
          <p:txBody>
            <a:bodyPr vert="horz" wrap="square" lIns="182843" tIns="91422" rIns="182843" bIns="91422" numCol="1" anchor="t" anchorCtr="0" compatLnSpc="1">
              <a:prstTxWarp prst="textNoShape">
                <a:avLst/>
              </a:prstTxWarp>
            </a:bodyPr>
            <a:lstStyle/>
            <a:p>
              <a:endParaRPr lang="id-ID" dirty="0">
                <a:latin typeface="Lato Light"/>
              </a:endParaRPr>
            </a:p>
          </p:txBody>
        </p:sp>
        <p:sp>
          <p:nvSpPr>
            <p:cNvPr id="32" name="Round Same Side Corner Rectangle 58">
              <a:extLst>
                <a:ext uri="{FF2B5EF4-FFF2-40B4-BE49-F238E27FC236}">
                  <a16:creationId xmlns:a16="http://schemas.microsoft.com/office/drawing/2014/main" id="{10078728-DBA5-2F48-BB2D-26FE7F6997A0}"/>
                </a:ext>
              </a:extLst>
            </p:cNvPr>
            <p:cNvSpPr/>
            <p:nvPr/>
          </p:nvSpPr>
          <p:spPr>
            <a:xfrm rot="10800000" flipH="1">
              <a:off x="12320157" y="8985913"/>
              <a:ext cx="109697" cy="913591"/>
            </a:xfrm>
            <a:prstGeom prst="round2SameRect">
              <a:avLst>
                <a:gd name="adj1" fmla="val 50000"/>
                <a:gd name="adj2" fmla="val 50000"/>
              </a:avLst>
            </a:prstGeom>
            <a:solidFill>
              <a:srgbClr val="ED5B6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dirty="0">
                <a:latin typeface="Lato Light"/>
              </a:endParaRPr>
            </a:p>
          </p:txBody>
        </p:sp>
        <p:pic>
          <p:nvPicPr>
            <p:cNvPr id="27" name="Imagen 26">
              <a:extLst>
                <a:ext uri="{FF2B5EF4-FFF2-40B4-BE49-F238E27FC236}">
                  <a16:creationId xmlns:a16="http://schemas.microsoft.com/office/drawing/2014/main" id="{279A008C-50C3-EA4A-8401-115B176887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21574" y="8997835"/>
              <a:ext cx="974509" cy="912556"/>
            </a:xfrm>
            <a:prstGeom prst="rect">
              <a:avLst/>
            </a:prstGeom>
          </p:spPr>
        </p:pic>
      </p:grpSp>
      <p:grpSp>
        <p:nvGrpSpPr>
          <p:cNvPr id="36" name="Grupo 35">
            <a:extLst>
              <a:ext uri="{FF2B5EF4-FFF2-40B4-BE49-F238E27FC236}">
                <a16:creationId xmlns:a16="http://schemas.microsoft.com/office/drawing/2014/main" id="{DF21DDE2-9134-3640-B3E6-B8FE4412EF88}"/>
              </a:ext>
            </a:extLst>
          </p:cNvPr>
          <p:cNvGrpSpPr/>
          <p:nvPr/>
        </p:nvGrpSpPr>
        <p:grpSpPr>
          <a:xfrm>
            <a:off x="9830137" y="10049320"/>
            <a:ext cx="10375152" cy="1674110"/>
            <a:chOff x="9830137" y="10049320"/>
            <a:chExt cx="10375152" cy="1674110"/>
          </a:xfrm>
        </p:grpSpPr>
        <p:sp>
          <p:nvSpPr>
            <p:cNvPr id="24" name="Rectángulo 23">
              <a:extLst>
                <a:ext uri="{FF2B5EF4-FFF2-40B4-BE49-F238E27FC236}">
                  <a16:creationId xmlns:a16="http://schemas.microsoft.com/office/drawing/2014/main" id="{D8DAE681-3D7F-4249-90A4-968E0E161F84}"/>
                </a:ext>
              </a:extLst>
            </p:cNvPr>
            <p:cNvSpPr/>
            <p:nvPr/>
          </p:nvSpPr>
          <p:spPr>
            <a:xfrm>
              <a:off x="12421258" y="10109964"/>
              <a:ext cx="7784031" cy="1569660"/>
            </a:xfrm>
            <a:prstGeom prst="rect">
              <a:avLst/>
            </a:prstGeom>
          </p:spPr>
          <p:txBody>
            <a:bodyPr wrap="square">
              <a:spAutoFit/>
            </a:bodyPr>
            <a:lstStyle/>
            <a:p>
              <a:pPr>
                <a:buSzPts val="2000"/>
              </a:pPr>
              <a:r>
                <a:rPr lang="es-ES" sz="3200" b="1" dirty="0">
                  <a:solidFill>
                    <a:srgbClr val="4D9D9E"/>
                  </a:solidFill>
                  <a:latin typeface="Lato" panose="020F0502020204030203" pitchFamily="34" charset="77"/>
                </a:rPr>
                <a:t>LISTA DE AQUELLOS VECINOS QUE VIVEN SOLOS  PARA  AYUDARLES EN CASO DE  EMERGENCIAS</a:t>
              </a:r>
            </a:p>
          </p:txBody>
        </p:sp>
        <p:sp>
          <p:nvSpPr>
            <p:cNvPr id="29" name="Freeform 7">
              <a:extLst>
                <a:ext uri="{FF2B5EF4-FFF2-40B4-BE49-F238E27FC236}">
                  <a16:creationId xmlns:a16="http://schemas.microsoft.com/office/drawing/2014/main" id="{88B53451-7584-6D4F-B62E-61685F195454}"/>
                </a:ext>
              </a:extLst>
            </p:cNvPr>
            <p:cNvSpPr>
              <a:spLocks noEditPoints="1"/>
            </p:cNvSpPr>
            <p:nvPr/>
          </p:nvSpPr>
          <p:spPr bwMode="auto">
            <a:xfrm>
              <a:off x="9830137" y="10049320"/>
              <a:ext cx="1673674" cy="1674110"/>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4D9D9E"/>
            </a:solidFill>
            <a:ln>
              <a:noFill/>
            </a:ln>
          </p:spPr>
          <p:txBody>
            <a:bodyPr vert="horz" wrap="square" lIns="182843" tIns="91422" rIns="182843" bIns="91422" numCol="1" anchor="t" anchorCtr="0" compatLnSpc="1">
              <a:prstTxWarp prst="textNoShape">
                <a:avLst/>
              </a:prstTxWarp>
            </a:bodyPr>
            <a:lstStyle/>
            <a:p>
              <a:endParaRPr lang="id-ID" dirty="0">
                <a:latin typeface="Lato Light"/>
              </a:endParaRPr>
            </a:p>
          </p:txBody>
        </p:sp>
        <p:sp>
          <p:nvSpPr>
            <p:cNvPr id="35" name="Round Same Side Corner Rectangle 58">
              <a:extLst>
                <a:ext uri="{FF2B5EF4-FFF2-40B4-BE49-F238E27FC236}">
                  <a16:creationId xmlns:a16="http://schemas.microsoft.com/office/drawing/2014/main" id="{60D1859B-8DEE-1645-9246-2A22F91C09DF}"/>
                </a:ext>
              </a:extLst>
            </p:cNvPr>
            <p:cNvSpPr/>
            <p:nvPr/>
          </p:nvSpPr>
          <p:spPr>
            <a:xfrm rot="10800000" flipH="1">
              <a:off x="11855601" y="10401901"/>
              <a:ext cx="109697" cy="913591"/>
            </a:xfrm>
            <a:prstGeom prst="round2SameRect">
              <a:avLst>
                <a:gd name="adj1" fmla="val 50000"/>
                <a:gd name="adj2" fmla="val 50000"/>
              </a:avLst>
            </a:prstGeom>
            <a:solidFill>
              <a:srgbClr val="4D9D9E"/>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dirty="0">
                <a:latin typeface="Lato Light"/>
              </a:endParaRPr>
            </a:p>
          </p:txBody>
        </p:sp>
        <p:pic>
          <p:nvPicPr>
            <p:cNvPr id="34" name="Imagen 33">
              <a:extLst>
                <a:ext uri="{FF2B5EF4-FFF2-40B4-BE49-F238E27FC236}">
                  <a16:creationId xmlns:a16="http://schemas.microsoft.com/office/drawing/2014/main" id="{58F08A6C-98DB-754C-9CB3-A85280E4691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62769" y="10480364"/>
              <a:ext cx="1020824" cy="880898"/>
            </a:xfrm>
            <a:prstGeom prst="rect">
              <a:avLst/>
            </a:prstGeom>
          </p:spPr>
        </p:pic>
      </p:grpSp>
      <p:grpSp>
        <p:nvGrpSpPr>
          <p:cNvPr id="38" name="Grupo 37">
            <a:extLst>
              <a:ext uri="{FF2B5EF4-FFF2-40B4-BE49-F238E27FC236}">
                <a16:creationId xmlns:a16="http://schemas.microsoft.com/office/drawing/2014/main" id="{3262B2BC-50B7-5545-A4CD-DC0EFAC526AE}"/>
              </a:ext>
            </a:extLst>
          </p:cNvPr>
          <p:cNvGrpSpPr/>
          <p:nvPr/>
        </p:nvGrpSpPr>
        <p:grpSpPr>
          <a:xfrm>
            <a:off x="13456347" y="4457206"/>
            <a:ext cx="9459187" cy="2554545"/>
            <a:chOff x="13456347" y="4457206"/>
            <a:chExt cx="9459187" cy="2554545"/>
          </a:xfrm>
        </p:grpSpPr>
        <p:sp>
          <p:nvSpPr>
            <p:cNvPr id="7" name="Rectángulo 6">
              <a:extLst>
                <a:ext uri="{FF2B5EF4-FFF2-40B4-BE49-F238E27FC236}">
                  <a16:creationId xmlns:a16="http://schemas.microsoft.com/office/drawing/2014/main" id="{368AA91E-E881-FF46-94AE-9277C05E78E3}"/>
                </a:ext>
              </a:extLst>
            </p:cNvPr>
            <p:cNvSpPr/>
            <p:nvPr/>
          </p:nvSpPr>
          <p:spPr>
            <a:xfrm>
              <a:off x="16013635" y="4457206"/>
              <a:ext cx="6901899" cy="2554545"/>
            </a:xfrm>
            <a:prstGeom prst="rect">
              <a:avLst/>
            </a:prstGeom>
          </p:spPr>
          <p:txBody>
            <a:bodyPr wrap="square">
              <a:spAutoFit/>
            </a:bodyPr>
            <a:lstStyle/>
            <a:p>
              <a:pPr>
                <a:buSzPts val="2000"/>
              </a:pPr>
              <a:r>
                <a:rPr lang="es-ES" sz="3200" b="1" dirty="0">
                  <a:solidFill>
                    <a:srgbClr val="6B4B93"/>
                  </a:solidFill>
                  <a:latin typeface="Lato" panose="020F0502020204030203" pitchFamily="34" charset="77"/>
                </a:rPr>
                <a:t>ARMAR UNA LISTA DE TELÉFONOS DE TODOS LOS VECINOS Y TENERLA A MANO. </a:t>
              </a:r>
            </a:p>
            <a:p>
              <a:pPr>
                <a:buSzPts val="2000"/>
              </a:pPr>
              <a:endParaRPr lang="es-ES" sz="3200" b="1" dirty="0">
                <a:solidFill>
                  <a:srgbClr val="6B4B93"/>
                </a:solidFill>
                <a:latin typeface="Lato" panose="020F0502020204030203" pitchFamily="34" charset="77"/>
              </a:endParaRPr>
            </a:p>
            <a:p>
              <a:pPr>
                <a:buSzPts val="2000"/>
              </a:pPr>
              <a:r>
                <a:rPr lang="es-ES" sz="3200" b="1" dirty="0">
                  <a:solidFill>
                    <a:srgbClr val="6B4B93"/>
                  </a:solidFill>
                  <a:latin typeface="Lato" panose="020F0502020204030203" pitchFamily="34" charset="77"/>
                </a:rPr>
                <a:t>CREAR GRUPOS DE WHATSAPP</a:t>
              </a:r>
              <a:endParaRPr lang="es-ES" b="1" dirty="0">
                <a:solidFill>
                  <a:srgbClr val="6B4B93"/>
                </a:solidFill>
                <a:latin typeface="Lato" panose="020F0502020204030203" pitchFamily="34" charset="77"/>
              </a:endParaRPr>
            </a:p>
          </p:txBody>
        </p:sp>
        <p:sp>
          <p:nvSpPr>
            <p:cNvPr id="14" name="Freeform 7">
              <a:extLst>
                <a:ext uri="{FF2B5EF4-FFF2-40B4-BE49-F238E27FC236}">
                  <a16:creationId xmlns:a16="http://schemas.microsoft.com/office/drawing/2014/main" id="{A5922AA6-A215-B942-A6E1-338CCC87A4B8}"/>
                </a:ext>
              </a:extLst>
            </p:cNvPr>
            <p:cNvSpPr>
              <a:spLocks noEditPoints="1"/>
            </p:cNvSpPr>
            <p:nvPr/>
          </p:nvSpPr>
          <p:spPr bwMode="auto">
            <a:xfrm>
              <a:off x="13456347" y="4476912"/>
              <a:ext cx="1673674" cy="1674110"/>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6B4B93"/>
            </a:solidFill>
            <a:ln>
              <a:noFill/>
            </a:ln>
          </p:spPr>
          <p:txBody>
            <a:bodyPr vert="horz" wrap="square" lIns="182843" tIns="91422" rIns="182843" bIns="91422" numCol="1" anchor="t" anchorCtr="0" compatLnSpc="1">
              <a:prstTxWarp prst="textNoShape">
                <a:avLst/>
              </a:prstTxWarp>
            </a:bodyPr>
            <a:lstStyle/>
            <a:p>
              <a:endParaRPr lang="id-ID" dirty="0">
                <a:latin typeface="Lato Light"/>
              </a:endParaRPr>
            </a:p>
          </p:txBody>
        </p:sp>
        <p:sp>
          <p:nvSpPr>
            <p:cNvPr id="15" name="Round Same Side Corner Rectangle 58">
              <a:extLst>
                <a:ext uri="{FF2B5EF4-FFF2-40B4-BE49-F238E27FC236}">
                  <a16:creationId xmlns:a16="http://schemas.microsoft.com/office/drawing/2014/main" id="{94FBBE7A-2B29-204B-927A-944E63D2BE34}"/>
                </a:ext>
              </a:extLst>
            </p:cNvPr>
            <p:cNvSpPr/>
            <p:nvPr/>
          </p:nvSpPr>
          <p:spPr>
            <a:xfrm rot="10800000" flipH="1">
              <a:off x="15516980" y="4864663"/>
              <a:ext cx="109697" cy="913591"/>
            </a:xfrm>
            <a:prstGeom prst="round2SameRect">
              <a:avLst>
                <a:gd name="adj1" fmla="val 50000"/>
                <a:gd name="adj2" fmla="val 50000"/>
              </a:avLst>
            </a:prstGeom>
            <a:solidFill>
              <a:srgbClr val="6B4B9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dirty="0">
                <a:latin typeface="Lato Light"/>
              </a:endParaRPr>
            </a:p>
          </p:txBody>
        </p:sp>
        <p:pic>
          <p:nvPicPr>
            <p:cNvPr id="37" name="Imagen 36">
              <a:extLst>
                <a:ext uri="{FF2B5EF4-FFF2-40B4-BE49-F238E27FC236}">
                  <a16:creationId xmlns:a16="http://schemas.microsoft.com/office/drawing/2014/main" id="{063F8685-7FEF-024F-B758-2A30EDC94CA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823713" y="4864663"/>
              <a:ext cx="938942" cy="938942"/>
            </a:xfrm>
            <a:prstGeom prst="rect">
              <a:avLst/>
            </a:prstGeom>
          </p:spPr>
        </p:pic>
      </p:grpSp>
    </p:spTree>
    <p:extLst>
      <p:ext uri="{BB962C8B-B14F-4D97-AF65-F5344CB8AC3E}">
        <p14:creationId xmlns:p14="http://schemas.microsoft.com/office/powerpoint/2010/main" val="4077090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000"/>
                                        <p:tgtEl>
                                          <p:spTgt spid="9"/>
                                        </p:tgtEl>
                                      </p:cBhvr>
                                    </p:animEffect>
                                  </p:childTnLst>
                                </p:cTn>
                              </p:par>
                            </p:childTnLst>
                          </p:cTn>
                        </p:par>
                        <p:par>
                          <p:cTn id="12" fill="hold">
                            <p:stCondLst>
                              <p:cond delay="3000"/>
                            </p:stCondLst>
                            <p:childTnLst>
                              <p:par>
                                <p:cTn id="13" presetID="22" presetClass="entr" presetSubtype="1"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2000"/>
                                        <p:tgtEl>
                                          <p:spTgt spid="17"/>
                                        </p:tgtEl>
                                      </p:cBhvr>
                                    </p:animEffect>
                                  </p:childTnLst>
                                </p:cTn>
                              </p:par>
                            </p:childTnLst>
                          </p:cTn>
                        </p:par>
                        <p:par>
                          <p:cTn id="16" fill="hold">
                            <p:stCondLst>
                              <p:cond delay="5000"/>
                            </p:stCondLst>
                            <p:childTnLst>
                              <p:par>
                                <p:cTn id="17" presetID="10" presetClass="entr" presetSubtype="0" fill="hold"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2000"/>
                                        <p:tgtEl>
                                          <p:spTgt spid="38"/>
                                        </p:tgtEl>
                                      </p:cBhvr>
                                    </p:animEffect>
                                  </p:childTnLst>
                                </p:cTn>
                              </p:par>
                            </p:childTnLst>
                          </p:cTn>
                        </p:par>
                        <p:par>
                          <p:cTn id="20" fill="hold">
                            <p:stCondLst>
                              <p:cond delay="7000"/>
                            </p:stCondLst>
                            <p:childTnLst>
                              <p:par>
                                <p:cTn id="21" presetID="10" presetClass="entr" presetSubtype="0"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1000"/>
                                        <p:tgtEl>
                                          <p:spTgt spid="33"/>
                                        </p:tgtEl>
                                      </p:cBhvr>
                                    </p:animEffect>
                                  </p:childTnLst>
                                </p:cTn>
                              </p:par>
                            </p:childTnLst>
                          </p:cTn>
                        </p:par>
                        <p:par>
                          <p:cTn id="24" fill="hold">
                            <p:stCondLst>
                              <p:cond delay="8000"/>
                            </p:stCondLst>
                            <p:childTnLst>
                              <p:par>
                                <p:cTn id="25" presetID="10" presetClass="entr" presetSubtype="0"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23" name="Elipse 22">
            <a:extLst>
              <a:ext uri="{FF2B5EF4-FFF2-40B4-BE49-F238E27FC236}">
                <a16:creationId xmlns:a16="http://schemas.microsoft.com/office/drawing/2014/main" id="{C1649273-5280-2C4E-85DE-58D4A5497F8C}"/>
              </a:ext>
            </a:extLst>
          </p:cNvPr>
          <p:cNvSpPr/>
          <p:nvPr/>
        </p:nvSpPr>
        <p:spPr>
          <a:xfrm>
            <a:off x="13120746" y="-1438241"/>
            <a:ext cx="14327099" cy="14327099"/>
          </a:xfrm>
          <a:prstGeom prst="ellipse">
            <a:avLst/>
          </a:prstGeom>
          <a:noFill/>
          <a:ln w="127000">
            <a:solidFill>
              <a:srgbClr val="ED5B62"/>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 name="Elipse 19">
            <a:extLst>
              <a:ext uri="{FF2B5EF4-FFF2-40B4-BE49-F238E27FC236}">
                <a16:creationId xmlns:a16="http://schemas.microsoft.com/office/drawing/2014/main" id="{CA66C9E6-E22A-9743-B01C-8FB3531BC585}"/>
              </a:ext>
            </a:extLst>
          </p:cNvPr>
          <p:cNvSpPr/>
          <p:nvPr/>
        </p:nvSpPr>
        <p:spPr>
          <a:xfrm>
            <a:off x="-1867812" y="3145312"/>
            <a:ext cx="14327099" cy="14327099"/>
          </a:xfrm>
          <a:prstGeom prst="ellipse">
            <a:avLst/>
          </a:prstGeom>
          <a:noFill/>
          <a:ln w="127000">
            <a:solidFill>
              <a:srgbClr val="FDCB0E"/>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 name="Imagen 3">
            <a:extLst>
              <a:ext uri="{FF2B5EF4-FFF2-40B4-BE49-F238E27FC236}">
                <a16:creationId xmlns:a16="http://schemas.microsoft.com/office/drawing/2014/main" id="{7849B29C-431D-9248-9F8C-2DD6049C534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31045"/>
            <a:ext cx="24323675" cy="3967232"/>
          </a:xfrm>
          <a:prstGeom prst="rect">
            <a:avLst/>
          </a:prstGeom>
        </p:spPr>
      </p:pic>
      <p:pic>
        <p:nvPicPr>
          <p:cNvPr id="5" name="Imagen 4">
            <a:extLst>
              <a:ext uri="{FF2B5EF4-FFF2-40B4-BE49-F238E27FC236}">
                <a16:creationId xmlns:a16="http://schemas.microsoft.com/office/drawing/2014/main" id="{87F17D9B-3099-4B46-BC23-2605251ACBD0}"/>
              </a:ext>
            </a:extLst>
          </p:cNvPr>
          <p:cNvPicPr>
            <a:picLocks noChangeAspect="1"/>
          </p:cNvPicPr>
          <p:nvPr/>
        </p:nvPicPr>
        <p:blipFill>
          <a:blip r:embed="rId4"/>
          <a:stretch>
            <a:fillRect/>
          </a:stretch>
        </p:blipFill>
        <p:spPr>
          <a:xfrm>
            <a:off x="-1" y="14446"/>
            <a:ext cx="24323675" cy="126377"/>
          </a:xfrm>
          <a:prstGeom prst="rect">
            <a:avLst/>
          </a:prstGeom>
        </p:spPr>
      </p:pic>
      <p:sp>
        <p:nvSpPr>
          <p:cNvPr id="8" name="Subtítulo 2">
            <a:extLst>
              <a:ext uri="{FF2B5EF4-FFF2-40B4-BE49-F238E27FC236}">
                <a16:creationId xmlns:a16="http://schemas.microsoft.com/office/drawing/2014/main" id="{29E51575-3DAC-3149-B7AB-0B41719507DE}"/>
              </a:ext>
            </a:extLst>
          </p:cNvPr>
          <p:cNvSpPr txBox="1">
            <a:spLocks/>
          </p:cNvSpPr>
          <p:nvPr/>
        </p:nvSpPr>
        <p:spPr>
          <a:xfrm>
            <a:off x="998595" y="806722"/>
            <a:ext cx="21942210" cy="94587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5400" b="1" dirty="0">
                <a:solidFill>
                  <a:schemeClr val="bg1"/>
                </a:solidFill>
                <a:latin typeface="Montserrat" pitchFamily="2" charset="77"/>
              </a:rPr>
              <a:t>¿CÓMO PODEMOS PREVENIR Y CUIDARNOS ENTRE TODOS?</a:t>
            </a:r>
            <a:endParaRPr lang="es-CL" sz="5400" b="1" dirty="0">
              <a:solidFill>
                <a:schemeClr val="bg1"/>
              </a:solidFill>
              <a:latin typeface="Montserrat" pitchFamily="2" charset="77"/>
              <a:cs typeface="Myanmar Text" panose="020B0502040204020203" pitchFamily="34" charset="0"/>
            </a:endParaRPr>
          </a:p>
        </p:txBody>
      </p:sp>
      <p:grpSp>
        <p:nvGrpSpPr>
          <p:cNvPr id="10" name="Grupo 9">
            <a:extLst>
              <a:ext uri="{FF2B5EF4-FFF2-40B4-BE49-F238E27FC236}">
                <a16:creationId xmlns:a16="http://schemas.microsoft.com/office/drawing/2014/main" id="{51884F44-215B-BE40-B393-578C29909ED7}"/>
              </a:ext>
            </a:extLst>
          </p:cNvPr>
          <p:cNvGrpSpPr/>
          <p:nvPr/>
        </p:nvGrpSpPr>
        <p:grpSpPr>
          <a:xfrm>
            <a:off x="998595" y="2855111"/>
            <a:ext cx="7799388" cy="1762151"/>
            <a:chOff x="15895712" y="4648200"/>
            <a:chExt cx="7799388" cy="1762151"/>
          </a:xfrm>
        </p:grpSpPr>
        <p:sp>
          <p:nvSpPr>
            <p:cNvPr id="11" name="Freeform 6">
              <a:extLst>
                <a:ext uri="{FF2B5EF4-FFF2-40B4-BE49-F238E27FC236}">
                  <a16:creationId xmlns:a16="http://schemas.microsoft.com/office/drawing/2014/main" id="{394A70D5-68F7-1546-AF51-7DDB6EDDC447}"/>
                </a:ext>
              </a:extLst>
            </p:cNvPr>
            <p:cNvSpPr>
              <a:spLocks/>
            </p:cNvSpPr>
            <p:nvPr/>
          </p:nvSpPr>
          <p:spPr bwMode="auto">
            <a:xfrm>
              <a:off x="15895712" y="4648200"/>
              <a:ext cx="7799388" cy="1762151"/>
            </a:xfrm>
            <a:custGeom>
              <a:avLst/>
              <a:gdLst>
                <a:gd name="T0" fmla="*/ 403 w 459"/>
                <a:gd name="T1" fmla="*/ 0 h 114"/>
                <a:gd name="T2" fmla="*/ 57 w 459"/>
                <a:gd name="T3" fmla="*/ 0 h 114"/>
                <a:gd name="T4" fmla="*/ 0 w 459"/>
                <a:gd name="T5" fmla="*/ 57 h 114"/>
                <a:gd name="T6" fmla="*/ 57 w 459"/>
                <a:gd name="T7" fmla="*/ 114 h 114"/>
                <a:gd name="T8" fmla="*/ 403 w 459"/>
                <a:gd name="T9" fmla="*/ 114 h 114"/>
                <a:gd name="T10" fmla="*/ 459 w 459"/>
                <a:gd name="T11" fmla="*/ 57 h 114"/>
                <a:gd name="T12" fmla="*/ 403 w 459"/>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59" h="114">
                  <a:moveTo>
                    <a:pt x="403" y="0"/>
                  </a:moveTo>
                  <a:cubicBezTo>
                    <a:pt x="57" y="0"/>
                    <a:pt x="57" y="0"/>
                    <a:pt x="57" y="0"/>
                  </a:cubicBezTo>
                  <a:cubicBezTo>
                    <a:pt x="25" y="0"/>
                    <a:pt x="0" y="26"/>
                    <a:pt x="0" y="57"/>
                  </a:cubicBezTo>
                  <a:cubicBezTo>
                    <a:pt x="0" y="89"/>
                    <a:pt x="25" y="114"/>
                    <a:pt x="57" y="114"/>
                  </a:cubicBezTo>
                  <a:cubicBezTo>
                    <a:pt x="403" y="114"/>
                    <a:pt x="403" y="114"/>
                    <a:pt x="403" y="114"/>
                  </a:cubicBezTo>
                  <a:cubicBezTo>
                    <a:pt x="434" y="114"/>
                    <a:pt x="459" y="89"/>
                    <a:pt x="459" y="57"/>
                  </a:cubicBezTo>
                  <a:cubicBezTo>
                    <a:pt x="459" y="26"/>
                    <a:pt x="434" y="0"/>
                    <a:pt x="403" y="0"/>
                  </a:cubicBezTo>
                  <a:close/>
                </a:path>
              </a:pathLst>
            </a:custGeom>
            <a:solidFill>
              <a:srgbClr val="ED5B62"/>
            </a:solidFill>
            <a:ln>
              <a:noFill/>
            </a:ln>
          </p:spPr>
          <p:txBody>
            <a:bodyPr vert="horz" wrap="square" lIns="91440" tIns="45720" rIns="91440" bIns="45720" numCol="1" anchor="t" anchorCtr="0" compatLnSpc="1">
              <a:prstTxWarp prst="textNoShape">
                <a:avLst/>
              </a:prstTxWarp>
            </a:bodyPr>
            <a:lstStyle/>
            <a:p>
              <a:endParaRPr lang="th-TH" dirty="0"/>
            </a:p>
          </p:txBody>
        </p:sp>
        <p:sp>
          <p:nvSpPr>
            <p:cNvPr id="12" name="Oval 14">
              <a:extLst>
                <a:ext uri="{FF2B5EF4-FFF2-40B4-BE49-F238E27FC236}">
                  <a16:creationId xmlns:a16="http://schemas.microsoft.com/office/drawing/2014/main" id="{5E199396-72D1-6B4B-BB6B-7F6883FCF507}"/>
                </a:ext>
              </a:extLst>
            </p:cNvPr>
            <p:cNvSpPr>
              <a:spLocks noChangeArrowheads="1"/>
            </p:cNvSpPr>
            <p:nvPr/>
          </p:nvSpPr>
          <p:spPr bwMode="auto">
            <a:xfrm>
              <a:off x="16186705" y="4938401"/>
              <a:ext cx="1206208" cy="1206209"/>
            </a:xfrm>
            <a:prstGeom prst="ellipse">
              <a:avLst/>
            </a:prstGeom>
            <a:solidFill>
              <a:schemeClr val="bg1"/>
            </a:solidFill>
            <a:ln>
              <a:noFill/>
            </a:ln>
          </p:spPr>
          <p:txBody>
            <a:bodyPr vert="horz" wrap="square" lIns="91440" tIns="45720" rIns="91440" bIns="45720" numCol="1" anchor="ctr" anchorCtr="0" compatLnSpc="1">
              <a:prstTxWarp prst="textNoShape">
                <a:avLst/>
              </a:prstTxWarp>
            </a:bodyPr>
            <a:lstStyle/>
            <a:p>
              <a:pPr algn="ctr"/>
              <a:r>
                <a:rPr lang="es-ES" sz="7200" b="1" dirty="0">
                  <a:solidFill>
                    <a:srgbClr val="ED5B62"/>
                  </a:solidFill>
                  <a:latin typeface="Montserrat" pitchFamily="2" charset="77"/>
                </a:rPr>
                <a:t>3</a:t>
              </a:r>
              <a:endParaRPr lang="th-TH" sz="7200" b="1" dirty="0">
                <a:solidFill>
                  <a:srgbClr val="ED5B62"/>
                </a:solidFill>
                <a:latin typeface="Montserrat" pitchFamily="2" charset="77"/>
              </a:endParaRPr>
            </a:p>
          </p:txBody>
        </p:sp>
        <p:sp>
          <p:nvSpPr>
            <p:cNvPr id="13" name="TextBox 99">
              <a:extLst>
                <a:ext uri="{FF2B5EF4-FFF2-40B4-BE49-F238E27FC236}">
                  <a16:creationId xmlns:a16="http://schemas.microsoft.com/office/drawing/2014/main" id="{F71CFE08-4B39-9343-8580-017B5B16D189}"/>
                </a:ext>
              </a:extLst>
            </p:cNvPr>
            <p:cNvSpPr txBox="1"/>
            <p:nvPr/>
          </p:nvSpPr>
          <p:spPr bwMode="auto">
            <a:xfrm>
              <a:off x="17683906" y="4821171"/>
              <a:ext cx="5017899" cy="1323439"/>
            </a:xfrm>
            <a:prstGeom prst="rect">
              <a:avLst/>
            </a:prstGeom>
            <a:noFill/>
          </p:spPr>
          <p:txBody>
            <a:bodyPr wrap="square">
              <a:spAutoFit/>
            </a:bodyPr>
            <a:lstStyle/>
            <a:p>
              <a:pPr>
                <a:buSzPts val="2000"/>
              </a:pPr>
              <a:r>
                <a:rPr lang="es-ES" sz="4000" b="1" dirty="0">
                  <a:solidFill>
                    <a:schemeClr val="bg1"/>
                  </a:solidFill>
                  <a:latin typeface="Lato" panose="020F0502020204030203" pitchFamily="34" charset="77"/>
                </a:rPr>
                <a:t>Información en las </a:t>
              </a:r>
              <a:r>
                <a:rPr lang="es-ES" sz="4000" b="1">
                  <a:solidFill>
                    <a:schemeClr val="bg1"/>
                  </a:solidFill>
                  <a:latin typeface="Lato" panose="020F0502020204030203" pitchFamily="34" charset="77"/>
                </a:rPr>
                <a:t>zonas comunes</a:t>
              </a:r>
              <a:endParaRPr lang="es-ES" sz="4000" b="1" dirty="0">
                <a:solidFill>
                  <a:schemeClr val="bg1"/>
                </a:solidFill>
                <a:latin typeface="Lato" panose="020F0502020204030203" pitchFamily="34" charset="77"/>
              </a:endParaRPr>
            </a:p>
          </p:txBody>
        </p:sp>
      </p:grpSp>
      <p:pic>
        <p:nvPicPr>
          <p:cNvPr id="15" name="Imagen 14">
            <a:extLst>
              <a:ext uri="{FF2B5EF4-FFF2-40B4-BE49-F238E27FC236}">
                <a16:creationId xmlns:a16="http://schemas.microsoft.com/office/drawing/2014/main" id="{D2B8DAD9-74C8-414A-98F5-77818CBF2FCE}"/>
              </a:ext>
            </a:extLst>
          </p:cNvPr>
          <p:cNvPicPr>
            <a:picLocks noChangeAspect="1"/>
          </p:cNvPicPr>
          <p:nvPr/>
        </p:nvPicPr>
        <p:blipFill>
          <a:blip r:embed="rId4"/>
          <a:stretch>
            <a:fillRect/>
          </a:stretch>
        </p:blipFill>
        <p:spPr>
          <a:xfrm>
            <a:off x="-1" y="13594526"/>
            <a:ext cx="24323675" cy="126377"/>
          </a:xfrm>
          <a:prstGeom prst="rect">
            <a:avLst/>
          </a:prstGeom>
        </p:spPr>
      </p:pic>
      <p:pic>
        <p:nvPicPr>
          <p:cNvPr id="9" name="Imagen 8">
            <a:extLst>
              <a:ext uri="{FF2B5EF4-FFF2-40B4-BE49-F238E27FC236}">
                <a16:creationId xmlns:a16="http://schemas.microsoft.com/office/drawing/2014/main" id="{002DFEBE-8ED8-D04D-A59F-063292766E95}"/>
              </a:ext>
            </a:extLst>
          </p:cNvPr>
          <p:cNvPicPr>
            <a:picLocks noChangeAspect="1"/>
          </p:cNvPicPr>
          <p:nvPr/>
        </p:nvPicPr>
        <p:blipFill>
          <a:blip r:embed="rId5"/>
          <a:stretch>
            <a:fillRect/>
          </a:stretch>
        </p:blipFill>
        <p:spPr>
          <a:xfrm>
            <a:off x="1042964" y="6320326"/>
            <a:ext cx="3487649" cy="5690375"/>
          </a:xfrm>
          <a:prstGeom prst="rect">
            <a:avLst/>
          </a:prstGeom>
        </p:spPr>
      </p:pic>
      <p:pic>
        <p:nvPicPr>
          <p:cNvPr id="14" name="Imagen 13">
            <a:extLst>
              <a:ext uri="{FF2B5EF4-FFF2-40B4-BE49-F238E27FC236}">
                <a16:creationId xmlns:a16="http://schemas.microsoft.com/office/drawing/2014/main" id="{F4B0C88E-5D66-CF4A-9248-DA9A5D34E673}"/>
              </a:ext>
            </a:extLst>
          </p:cNvPr>
          <p:cNvPicPr>
            <a:picLocks noChangeAspect="1"/>
          </p:cNvPicPr>
          <p:nvPr/>
        </p:nvPicPr>
        <p:blipFill>
          <a:blip r:embed="rId6"/>
          <a:stretch>
            <a:fillRect/>
          </a:stretch>
        </p:blipFill>
        <p:spPr>
          <a:xfrm>
            <a:off x="5716501" y="5142987"/>
            <a:ext cx="4826000" cy="7950200"/>
          </a:xfrm>
          <a:prstGeom prst="rect">
            <a:avLst/>
          </a:prstGeom>
        </p:spPr>
      </p:pic>
      <p:grpSp>
        <p:nvGrpSpPr>
          <p:cNvPr id="3" name="Grupo 2">
            <a:extLst>
              <a:ext uri="{FF2B5EF4-FFF2-40B4-BE49-F238E27FC236}">
                <a16:creationId xmlns:a16="http://schemas.microsoft.com/office/drawing/2014/main" id="{BAC1C2DC-0003-AC47-91A5-016931421444}"/>
              </a:ext>
            </a:extLst>
          </p:cNvPr>
          <p:cNvGrpSpPr/>
          <p:nvPr/>
        </p:nvGrpSpPr>
        <p:grpSpPr>
          <a:xfrm>
            <a:off x="15255199" y="2855111"/>
            <a:ext cx="9068475" cy="8271596"/>
            <a:chOff x="15255199" y="2855111"/>
            <a:chExt cx="9068475" cy="8271596"/>
          </a:xfrm>
        </p:grpSpPr>
        <p:grpSp>
          <p:nvGrpSpPr>
            <p:cNvPr id="19" name="Grupo 18">
              <a:extLst>
                <a:ext uri="{FF2B5EF4-FFF2-40B4-BE49-F238E27FC236}">
                  <a16:creationId xmlns:a16="http://schemas.microsoft.com/office/drawing/2014/main" id="{8E3B61FC-B03A-5E4D-AC91-40A3194BC692}"/>
                </a:ext>
              </a:extLst>
            </p:cNvPr>
            <p:cNvGrpSpPr/>
            <p:nvPr/>
          </p:nvGrpSpPr>
          <p:grpSpPr>
            <a:xfrm>
              <a:off x="15255199" y="2855111"/>
              <a:ext cx="9068475" cy="8271596"/>
              <a:chOff x="15255199" y="2855111"/>
              <a:chExt cx="9068475" cy="8271596"/>
            </a:xfrm>
          </p:grpSpPr>
          <p:pic>
            <p:nvPicPr>
              <p:cNvPr id="7" name="Imagen 6">
                <a:extLst>
                  <a:ext uri="{FF2B5EF4-FFF2-40B4-BE49-F238E27FC236}">
                    <a16:creationId xmlns:a16="http://schemas.microsoft.com/office/drawing/2014/main" id="{5A47778F-2F04-F444-99B3-7F27B93CDFE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255199" y="2855111"/>
                <a:ext cx="9068475" cy="7415997"/>
              </a:xfrm>
              <a:prstGeom prst="rect">
                <a:avLst/>
              </a:prstGeom>
            </p:spPr>
          </p:pic>
          <p:pic>
            <p:nvPicPr>
              <p:cNvPr id="18" name="Imagen 17">
                <a:extLst>
                  <a:ext uri="{FF2B5EF4-FFF2-40B4-BE49-F238E27FC236}">
                    <a16:creationId xmlns:a16="http://schemas.microsoft.com/office/drawing/2014/main" id="{45239E51-3A9F-DA48-8986-0270D855F5DA}"/>
                  </a:ext>
                </a:extLst>
              </p:cNvPr>
              <p:cNvPicPr>
                <a:picLocks noChangeAspect="1"/>
              </p:cNvPicPr>
              <p:nvPr/>
            </p:nvPicPr>
            <p:blipFill>
              <a:blip r:embed="rId8"/>
              <a:stretch>
                <a:fillRect/>
              </a:stretch>
            </p:blipFill>
            <p:spPr>
              <a:xfrm>
                <a:off x="16441087" y="7342107"/>
                <a:ext cx="6197600" cy="3784600"/>
              </a:xfrm>
              <a:prstGeom prst="rect">
                <a:avLst/>
              </a:prstGeom>
            </p:spPr>
          </p:pic>
        </p:grpSp>
        <p:sp>
          <p:nvSpPr>
            <p:cNvPr id="2" name="Rectángulo 1">
              <a:extLst>
                <a:ext uri="{FF2B5EF4-FFF2-40B4-BE49-F238E27FC236}">
                  <a16:creationId xmlns:a16="http://schemas.microsoft.com/office/drawing/2014/main" id="{A248C5F6-C5C0-9546-9438-470112E3B5E3}"/>
                </a:ext>
              </a:extLst>
            </p:cNvPr>
            <p:cNvSpPr/>
            <p:nvPr/>
          </p:nvSpPr>
          <p:spPr>
            <a:xfrm>
              <a:off x="17760383" y="9978720"/>
              <a:ext cx="3813865" cy="584775"/>
            </a:xfrm>
            <a:prstGeom prst="rect">
              <a:avLst/>
            </a:prstGeom>
          </p:spPr>
          <p:txBody>
            <a:bodyPr wrap="none">
              <a:spAutoFit/>
            </a:bodyPr>
            <a:lstStyle/>
            <a:p>
              <a:r>
                <a:rPr lang="es-ES" sz="3200" b="1" dirty="0">
                  <a:solidFill>
                    <a:schemeClr val="bg1"/>
                  </a:solidFill>
                  <a:latin typeface="Montserrat" pitchFamily="2" charset="77"/>
                </a:rPr>
                <a:t>NUESTRA PLAZA</a:t>
              </a:r>
              <a:endParaRPr lang="es-CL" dirty="0"/>
            </a:p>
          </p:txBody>
        </p:sp>
      </p:grpSp>
    </p:spTree>
    <p:extLst>
      <p:ext uri="{BB962C8B-B14F-4D97-AF65-F5344CB8AC3E}">
        <p14:creationId xmlns:p14="http://schemas.microsoft.com/office/powerpoint/2010/main" val="208736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000"/>
                                        <p:tgtEl>
                                          <p:spTgt spid="8"/>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1000"/>
                                        <p:tgtEl>
                                          <p:spTgt spid="10"/>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par>
                          <p:cTn id="19" fill="hold">
                            <p:stCondLst>
                              <p:cond delay="3500"/>
                            </p:stCondLst>
                            <p:childTnLst>
                              <p:par>
                                <p:cTn id="20" presetID="10" presetClass="entr" presetSubtype="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par>
                          <p:cTn id="27" fill="hold">
                            <p:stCondLst>
                              <p:cond delay="4000"/>
                            </p:stCondLst>
                            <p:childTnLst>
                              <p:par>
                                <p:cTn id="28" presetID="10" presetClass="entr" presetSubtype="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0"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8" name="Imagen 7">
            <a:extLst>
              <a:ext uri="{FF2B5EF4-FFF2-40B4-BE49-F238E27FC236}">
                <a16:creationId xmlns:a16="http://schemas.microsoft.com/office/drawing/2014/main" id="{38B1D5D5-92FE-C640-92C2-2D91C773407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178182" y="2173008"/>
            <a:ext cx="7935548" cy="4764684"/>
          </a:xfrm>
          <a:prstGeom prst="rect">
            <a:avLst/>
          </a:prstGeom>
        </p:spPr>
      </p:pic>
      <p:sp>
        <p:nvSpPr>
          <p:cNvPr id="25" name="Elipse 24">
            <a:extLst>
              <a:ext uri="{FF2B5EF4-FFF2-40B4-BE49-F238E27FC236}">
                <a16:creationId xmlns:a16="http://schemas.microsoft.com/office/drawing/2014/main" id="{D0052D5B-9D51-B441-839A-40F72585EC7E}"/>
              </a:ext>
            </a:extLst>
          </p:cNvPr>
          <p:cNvSpPr/>
          <p:nvPr/>
        </p:nvSpPr>
        <p:spPr>
          <a:xfrm>
            <a:off x="10284511" y="-7548258"/>
            <a:ext cx="17865391" cy="15378162"/>
          </a:xfrm>
          <a:prstGeom prst="ellipse">
            <a:avLst/>
          </a:prstGeom>
          <a:noFill/>
          <a:ln w="127000">
            <a:solidFill>
              <a:srgbClr val="569A9E"/>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       </a:t>
            </a:r>
          </a:p>
        </p:txBody>
      </p:sp>
      <p:sp>
        <p:nvSpPr>
          <p:cNvPr id="23" name="Elipse 22">
            <a:extLst>
              <a:ext uri="{FF2B5EF4-FFF2-40B4-BE49-F238E27FC236}">
                <a16:creationId xmlns:a16="http://schemas.microsoft.com/office/drawing/2014/main" id="{97BE4064-32A2-324F-8B65-BD2E25B536EB}"/>
              </a:ext>
            </a:extLst>
          </p:cNvPr>
          <p:cNvSpPr/>
          <p:nvPr/>
        </p:nvSpPr>
        <p:spPr>
          <a:xfrm>
            <a:off x="-6164955" y="386314"/>
            <a:ext cx="14327099" cy="14327099"/>
          </a:xfrm>
          <a:prstGeom prst="ellipse">
            <a:avLst/>
          </a:prstGeom>
          <a:noFill/>
          <a:ln w="127000">
            <a:solidFill>
              <a:srgbClr val="FDCB0E"/>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 name="Imagen 3">
            <a:extLst>
              <a:ext uri="{FF2B5EF4-FFF2-40B4-BE49-F238E27FC236}">
                <a16:creationId xmlns:a16="http://schemas.microsoft.com/office/drawing/2014/main" id="{64AFFBDD-17F1-664F-B359-E6C8984A144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231045"/>
            <a:ext cx="24323675" cy="3967232"/>
          </a:xfrm>
          <a:prstGeom prst="rect">
            <a:avLst/>
          </a:prstGeom>
        </p:spPr>
      </p:pic>
      <p:pic>
        <p:nvPicPr>
          <p:cNvPr id="5" name="Imagen 4">
            <a:extLst>
              <a:ext uri="{FF2B5EF4-FFF2-40B4-BE49-F238E27FC236}">
                <a16:creationId xmlns:a16="http://schemas.microsoft.com/office/drawing/2014/main" id="{4284D0C9-1EB6-364F-88E6-C843B85C83C3}"/>
              </a:ext>
            </a:extLst>
          </p:cNvPr>
          <p:cNvPicPr>
            <a:picLocks noChangeAspect="1"/>
          </p:cNvPicPr>
          <p:nvPr/>
        </p:nvPicPr>
        <p:blipFill>
          <a:blip r:embed="rId5"/>
          <a:stretch>
            <a:fillRect/>
          </a:stretch>
        </p:blipFill>
        <p:spPr>
          <a:xfrm>
            <a:off x="-1" y="14446"/>
            <a:ext cx="24323675" cy="126377"/>
          </a:xfrm>
          <a:prstGeom prst="rect">
            <a:avLst/>
          </a:prstGeom>
        </p:spPr>
      </p:pic>
      <p:sp>
        <p:nvSpPr>
          <p:cNvPr id="6" name="Subtítulo 2">
            <a:extLst>
              <a:ext uri="{FF2B5EF4-FFF2-40B4-BE49-F238E27FC236}">
                <a16:creationId xmlns:a16="http://schemas.microsoft.com/office/drawing/2014/main" id="{AF51198E-D15B-5D49-AA03-E6ECFFFDF248}"/>
              </a:ext>
            </a:extLst>
          </p:cNvPr>
          <p:cNvSpPr txBox="1">
            <a:spLocks/>
          </p:cNvSpPr>
          <p:nvPr/>
        </p:nvSpPr>
        <p:spPr>
          <a:xfrm>
            <a:off x="998595" y="806722"/>
            <a:ext cx="21942210" cy="94587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5400" b="1" dirty="0">
                <a:solidFill>
                  <a:schemeClr val="bg1"/>
                </a:solidFill>
                <a:latin typeface="Montserrat" pitchFamily="2" charset="77"/>
              </a:rPr>
              <a:t>¿CÓMO PODEMOS PREVENIR Y CUIDARNOS ENTRE TODOS?</a:t>
            </a:r>
            <a:endParaRPr lang="es-CL" sz="5400" b="1" dirty="0">
              <a:solidFill>
                <a:schemeClr val="bg1"/>
              </a:solidFill>
              <a:latin typeface="Montserrat" pitchFamily="2" charset="77"/>
              <a:cs typeface="Myanmar Text" panose="020B0502040204020203" pitchFamily="34" charset="0"/>
            </a:endParaRPr>
          </a:p>
        </p:txBody>
      </p:sp>
      <p:pic>
        <p:nvPicPr>
          <p:cNvPr id="7" name="Imagen 6">
            <a:extLst>
              <a:ext uri="{FF2B5EF4-FFF2-40B4-BE49-F238E27FC236}">
                <a16:creationId xmlns:a16="http://schemas.microsoft.com/office/drawing/2014/main" id="{85CC284D-5DA6-4944-8F91-2F556F049B6D}"/>
              </a:ext>
            </a:extLst>
          </p:cNvPr>
          <p:cNvPicPr>
            <a:picLocks noChangeAspect="1"/>
          </p:cNvPicPr>
          <p:nvPr/>
        </p:nvPicPr>
        <p:blipFill>
          <a:blip r:embed="rId6"/>
          <a:stretch>
            <a:fillRect/>
          </a:stretch>
        </p:blipFill>
        <p:spPr>
          <a:xfrm>
            <a:off x="865241" y="5822841"/>
            <a:ext cx="6591300" cy="6007100"/>
          </a:xfrm>
          <a:prstGeom prst="rect">
            <a:avLst/>
          </a:prstGeom>
        </p:spPr>
      </p:pic>
      <p:pic>
        <p:nvPicPr>
          <p:cNvPr id="9" name="Imagen 8">
            <a:extLst>
              <a:ext uri="{FF2B5EF4-FFF2-40B4-BE49-F238E27FC236}">
                <a16:creationId xmlns:a16="http://schemas.microsoft.com/office/drawing/2014/main" id="{83D544CE-5D03-B34D-8CEB-0A397042B142}"/>
              </a:ext>
            </a:extLst>
          </p:cNvPr>
          <p:cNvPicPr>
            <a:picLocks noChangeAspect="1"/>
          </p:cNvPicPr>
          <p:nvPr/>
        </p:nvPicPr>
        <p:blipFill>
          <a:blip r:embed="rId7"/>
          <a:stretch>
            <a:fillRect/>
          </a:stretch>
        </p:blipFill>
        <p:spPr>
          <a:xfrm>
            <a:off x="13688355" y="2639529"/>
            <a:ext cx="4162731" cy="3985174"/>
          </a:xfrm>
          <a:prstGeom prst="rect">
            <a:avLst/>
          </a:prstGeom>
        </p:spPr>
      </p:pic>
      <p:pic>
        <p:nvPicPr>
          <p:cNvPr id="16" name="Imagen 15">
            <a:extLst>
              <a:ext uri="{FF2B5EF4-FFF2-40B4-BE49-F238E27FC236}">
                <a16:creationId xmlns:a16="http://schemas.microsoft.com/office/drawing/2014/main" id="{2153B5BC-8AE7-004F-B2FB-0A1CD47E2BDC}"/>
              </a:ext>
            </a:extLst>
          </p:cNvPr>
          <p:cNvPicPr>
            <a:picLocks noChangeAspect="1"/>
          </p:cNvPicPr>
          <p:nvPr/>
        </p:nvPicPr>
        <p:blipFill>
          <a:blip r:embed="rId8"/>
          <a:stretch>
            <a:fillRect/>
          </a:stretch>
        </p:blipFill>
        <p:spPr>
          <a:xfrm>
            <a:off x="10338074" y="6828191"/>
            <a:ext cx="4013200" cy="6959600"/>
          </a:xfrm>
          <a:prstGeom prst="rect">
            <a:avLst/>
          </a:prstGeom>
        </p:spPr>
      </p:pic>
      <p:grpSp>
        <p:nvGrpSpPr>
          <p:cNvPr id="19" name="Grupo 18">
            <a:extLst>
              <a:ext uri="{FF2B5EF4-FFF2-40B4-BE49-F238E27FC236}">
                <a16:creationId xmlns:a16="http://schemas.microsoft.com/office/drawing/2014/main" id="{E896979D-9497-E244-B077-13CA22CC5602}"/>
              </a:ext>
            </a:extLst>
          </p:cNvPr>
          <p:cNvGrpSpPr/>
          <p:nvPr/>
        </p:nvGrpSpPr>
        <p:grpSpPr>
          <a:xfrm>
            <a:off x="1328674" y="2410778"/>
            <a:ext cx="11016000" cy="2285891"/>
            <a:chOff x="459565" y="3938233"/>
            <a:chExt cx="11016000" cy="2285891"/>
          </a:xfrm>
        </p:grpSpPr>
        <p:sp>
          <p:nvSpPr>
            <p:cNvPr id="20" name="Freeform 6">
              <a:extLst>
                <a:ext uri="{FF2B5EF4-FFF2-40B4-BE49-F238E27FC236}">
                  <a16:creationId xmlns:a16="http://schemas.microsoft.com/office/drawing/2014/main" id="{45BA8998-E0BB-DB40-83A4-F43ACC520F49}"/>
                </a:ext>
              </a:extLst>
            </p:cNvPr>
            <p:cNvSpPr>
              <a:spLocks/>
            </p:cNvSpPr>
            <p:nvPr/>
          </p:nvSpPr>
          <p:spPr bwMode="auto">
            <a:xfrm>
              <a:off x="459565" y="3938233"/>
              <a:ext cx="11016000" cy="2285891"/>
            </a:xfrm>
            <a:custGeom>
              <a:avLst/>
              <a:gdLst>
                <a:gd name="T0" fmla="*/ 403 w 459"/>
                <a:gd name="T1" fmla="*/ 0 h 114"/>
                <a:gd name="T2" fmla="*/ 57 w 459"/>
                <a:gd name="T3" fmla="*/ 0 h 114"/>
                <a:gd name="T4" fmla="*/ 0 w 459"/>
                <a:gd name="T5" fmla="*/ 57 h 114"/>
                <a:gd name="T6" fmla="*/ 57 w 459"/>
                <a:gd name="T7" fmla="*/ 114 h 114"/>
                <a:gd name="T8" fmla="*/ 403 w 459"/>
                <a:gd name="T9" fmla="*/ 114 h 114"/>
                <a:gd name="T10" fmla="*/ 459 w 459"/>
                <a:gd name="T11" fmla="*/ 57 h 114"/>
                <a:gd name="T12" fmla="*/ 403 w 459"/>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59" h="114">
                  <a:moveTo>
                    <a:pt x="403" y="0"/>
                  </a:moveTo>
                  <a:cubicBezTo>
                    <a:pt x="57" y="0"/>
                    <a:pt x="57" y="0"/>
                    <a:pt x="57" y="0"/>
                  </a:cubicBezTo>
                  <a:cubicBezTo>
                    <a:pt x="25" y="0"/>
                    <a:pt x="0" y="26"/>
                    <a:pt x="0" y="57"/>
                  </a:cubicBezTo>
                  <a:cubicBezTo>
                    <a:pt x="0" y="89"/>
                    <a:pt x="25" y="114"/>
                    <a:pt x="57" y="114"/>
                  </a:cubicBezTo>
                  <a:cubicBezTo>
                    <a:pt x="403" y="114"/>
                    <a:pt x="403" y="114"/>
                    <a:pt x="403" y="114"/>
                  </a:cubicBezTo>
                  <a:cubicBezTo>
                    <a:pt x="434" y="114"/>
                    <a:pt x="459" y="89"/>
                    <a:pt x="459" y="57"/>
                  </a:cubicBezTo>
                  <a:cubicBezTo>
                    <a:pt x="459" y="26"/>
                    <a:pt x="434" y="0"/>
                    <a:pt x="403" y="0"/>
                  </a:cubicBezTo>
                  <a:close/>
                </a:path>
              </a:pathLst>
            </a:custGeom>
            <a:solidFill>
              <a:srgbClr val="ED5B62"/>
            </a:solidFill>
            <a:ln>
              <a:noFill/>
            </a:ln>
          </p:spPr>
          <p:txBody>
            <a:bodyPr vert="horz" wrap="square" lIns="91440" tIns="45720" rIns="91440" bIns="45720" numCol="1" anchor="t" anchorCtr="0" compatLnSpc="1">
              <a:prstTxWarp prst="textNoShape">
                <a:avLst/>
              </a:prstTxWarp>
            </a:bodyPr>
            <a:lstStyle/>
            <a:p>
              <a:endParaRPr lang="th-TH" sz="6600" dirty="0">
                <a:solidFill>
                  <a:srgbClr val="CC6965"/>
                </a:solidFill>
              </a:endParaRPr>
            </a:p>
          </p:txBody>
        </p:sp>
        <p:sp>
          <p:nvSpPr>
            <p:cNvPr id="21" name="Oval 14">
              <a:extLst>
                <a:ext uri="{FF2B5EF4-FFF2-40B4-BE49-F238E27FC236}">
                  <a16:creationId xmlns:a16="http://schemas.microsoft.com/office/drawing/2014/main" id="{D49E065B-2AEA-9B45-9F09-52C4D307984D}"/>
                </a:ext>
              </a:extLst>
            </p:cNvPr>
            <p:cNvSpPr>
              <a:spLocks noChangeArrowheads="1"/>
            </p:cNvSpPr>
            <p:nvPr/>
          </p:nvSpPr>
          <p:spPr bwMode="auto">
            <a:xfrm>
              <a:off x="688166" y="4260536"/>
              <a:ext cx="1541964" cy="1541965"/>
            </a:xfrm>
            <a:prstGeom prst="ellipse">
              <a:avLst/>
            </a:prstGeom>
            <a:solidFill>
              <a:schemeClr val="bg1"/>
            </a:solidFill>
            <a:ln>
              <a:noFill/>
            </a:ln>
          </p:spPr>
          <p:txBody>
            <a:bodyPr vert="horz" wrap="square" lIns="91440" tIns="45720" rIns="91440" bIns="45720" numCol="1" anchor="ctr" anchorCtr="0" compatLnSpc="1">
              <a:prstTxWarp prst="textNoShape">
                <a:avLst/>
              </a:prstTxWarp>
            </a:bodyPr>
            <a:lstStyle/>
            <a:p>
              <a:pPr algn="ctr"/>
              <a:r>
                <a:rPr lang="es-ES" sz="7200" b="1" dirty="0">
                  <a:solidFill>
                    <a:srgbClr val="CC6965"/>
                  </a:solidFill>
                  <a:latin typeface="Montserrat" pitchFamily="2" charset="77"/>
                </a:rPr>
                <a:t>4</a:t>
              </a:r>
              <a:endParaRPr lang="th-TH" sz="7200" b="1" dirty="0">
                <a:solidFill>
                  <a:srgbClr val="CC6965"/>
                </a:solidFill>
                <a:latin typeface="Montserrat" pitchFamily="2" charset="77"/>
              </a:endParaRPr>
            </a:p>
          </p:txBody>
        </p:sp>
        <p:sp>
          <p:nvSpPr>
            <p:cNvPr id="22" name="TextBox 112">
              <a:extLst>
                <a:ext uri="{FF2B5EF4-FFF2-40B4-BE49-F238E27FC236}">
                  <a16:creationId xmlns:a16="http://schemas.microsoft.com/office/drawing/2014/main" id="{D4E88613-AC86-9742-83E5-59A03B55F188}"/>
                </a:ext>
              </a:extLst>
            </p:cNvPr>
            <p:cNvSpPr txBox="1"/>
            <p:nvPr/>
          </p:nvSpPr>
          <p:spPr bwMode="auto">
            <a:xfrm>
              <a:off x="2458732" y="4398228"/>
              <a:ext cx="7915846" cy="1323439"/>
            </a:xfrm>
            <a:prstGeom prst="rect">
              <a:avLst/>
            </a:prstGeom>
            <a:noFill/>
          </p:spPr>
          <p:txBody>
            <a:bodyPr wrap="square" anchor="ctr">
              <a:spAutoFit/>
            </a:bodyPr>
            <a:lstStyle/>
            <a:p>
              <a:pPr defTabSz="1828434">
                <a:buClr>
                  <a:srgbClr val="7030A0"/>
                </a:buClr>
                <a:defRPr/>
              </a:pPr>
              <a:r>
                <a:rPr lang="es-ES" sz="4000" b="1" dirty="0">
                  <a:solidFill>
                    <a:schemeClr val="bg1"/>
                  </a:solidFill>
                  <a:latin typeface="Lato" panose="020F0502020204030203" pitchFamily="34" charset="77"/>
                </a:rPr>
                <a:t>Adultos mayores y tareas de primera necesidad</a:t>
              </a:r>
              <a:endParaRPr lang="es-ES" sz="4000" dirty="0">
                <a:solidFill>
                  <a:schemeClr val="bg1"/>
                </a:solidFill>
                <a:latin typeface="Lato" panose="020F0502020204030203" pitchFamily="34" charset="77"/>
              </a:endParaRPr>
            </a:p>
          </p:txBody>
        </p:sp>
      </p:grpSp>
      <p:sp>
        <p:nvSpPr>
          <p:cNvPr id="24" name="Elipse 23">
            <a:extLst>
              <a:ext uri="{FF2B5EF4-FFF2-40B4-BE49-F238E27FC236}">
                <a16:creationId xmlns:a16="http://schemas.microsoft.com/office/drawing/2014/main" id="{9427AD06-1842-834E-AEA6-27CFE2BCD356}"/>
              </a:ext>
            </a:extLst>
          </p:cNvPr>
          <p:cNvSpPr/>
          <p:nvPr/>
        </p:nvSpPr>
        <p:spPr>
          <a:xfrm>
            <a:off x="7386203" y="6624703"/>
            <a:ext cx="10394545" cy="14819294"/>
          </a:xfrm>
          <a:prstGeom prst="ellipse">
            <a:avLst/>
          </a:prstGeom>
          <a:noFill/>
          <a:ln w="127000">
            <a:solidFill>
              <a:srgbClr val="6B4B93"/>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6" name="Imagen 25">
            <a:extLst>
              <a:ext uri="{FF2B5EF4-FFF2-40B4-BE49-F238E27FC236}">
                <a16:creationId xmlns:a16="http://schemas.microsoft.com/office/drawing/2014/main" id="{308A735C-CB3F-F643-9D41-36DE32642204}"/>
              </a:ext>
            </a:extLst>
          </p:cNvPr>
          <p:cNvPicPr>
            <a:picLocks noChangeAspect="1"/>
          </p:cNvPicPr>
          <p:nvPr/>
        </p:nvPicPr>
        <p:blipFill>
          <a:blip r:embed="rId5"/>
          <a:stretch>
            <a:fillRect/>
          </a:stretch>
        </p:blipFill>
        <p:spPr>
          <a:xfrm>
            <a:off x="-1" y="13594526"/>
            <a:ext cx="24323675" cy="126377"/>
          </a:xfrm>
          <a:prstGeom prst="rect">
            <a:avLst/>
          </a:prstGeom>
        </p:spPr>
      </p:pic>
    </p:spTree>
    <p:extLst>
      <p:ext uri="{BB962C8B-B14F-4D97-AF65-F5344CB8AC3E}">
        <p14:creationId xmlns:p14="http://schemas.microsoft.com/office/powerpoint/2010/main" val="350728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1000"/>
                                        <p:tgtEl>
                                          <p:spTgt spid="19"/>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par>
                          <p:cTn id="19" fill="hold">
                            <p:stCondLst>
                              <p:cond delay="3500"/>
                            </p:stCondLst>
                            <p:childTnLst>
                              <p:par>
                                <p:cTn id="20" presetID="10" presetClass="entr" presetSubtype="0" fill="hold" grpId="0"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par>
                          <p:cTn id="23" fill="hold">
                            <p:stCondLst>
                              <p:cond delay="4000"/>
                            </p:stCondLst>
                            <p:childTnLst>
                              <p:par>
                                <p:cTn id="24" presetID="10"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4500"/>
                            </p:stCondLst>
                            <p:childTnLst>
                              <p:par>
                                <p:cTn id="28" presetID="10"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par>
                          <p:cTn id="31" fill="hold">
                            <p:stCondLst>
                              <p:cond delay="5000"/>
                            </p:stCondLst>
                            <p:childTnLst>
                              <p:par>
                                <p:cTn id="32" presetID="10"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par>
                          <p:cTn id="35" fill="hold">
                            <p:stCondLst>
                              <p:cond delay="5500"/>
                            </p:stCondLst>
                            <p:childTnLst>
                              <p:par>
                                <p:cTn id="36" presetID="10" presetClass="entr" presetSubtype="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3" grpId="0" animBg="1"/>
      <p:bldP spid="6" grpId="0"/>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00AB70C-6FF2-6B47-89CE-FE059D5192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6520"/>
            <a:ext cx="24325263" cy="13682960"/>
          </a:xfrm>
          <a:prstGeom prst="rect">
            <a:avLst/>
          </a:prstGeom>
        </p:spPr>
      </p:pic>
      <p:pic>
        <p:nvPicPr>
          <p:cNvPr id="5" name="Imagen 4">
            <a:extLst>
              <a:ext uri="{FF2B5EF4-FFF2-40B4-BE49-F238E27FC236}">
                <a16:creationId xmlns:a16="http://schemas.microsoft.com/office/drawing/2014/main" id="{0FA38EDB-2FD8-7047-AD36-143BD60E3E8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55772" y="2455901"/>
            <a:ext cx="14211300" cy="8458200"/>
          </a:xfrm>
          <a:prstGeom prst="rect">
            <a:avLst/>
          </a:prstGeom>
        </p:spPr>
      </p:pic>
      <p:pic>
        <p:nvPicPr>
          <p:cNvPr id="7" name="Imagen 6">
            <a:extLst>
              <a:ext uri="{FF2B5EF4-FFF2-40B4-BE49-F238E27FC236}">
                <a16:creationId xmlns:a16="http://schemas.microsoft.com/office/drawing/2014/main" id="{A06E26FE-C846-594E-9BCD-B11AB536EF2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246313" y="6469101"/>
            <a:ext cx="6934200" cy="6261100"/>
          </a:xfrm>
          <a:prstGeom prst="rect">
            <a:avLst/>
          </a:prstGeom>
        </p:spPr>
      </p:pic>
      <p:pic>
        <p:nvPicPr>
          <p:cNvPr id="8" name="Imagen 7">
            <a:extLst>
              <a:ext uri="{FF2B5EF4-FFF2-40B4-BE49-F238E27FC236}">
                <a16:creationId xmlns:a16="http://schemas.microsoft.com/office/drawing/2014/main" id="{AE2195B4-A8DA-9343-9A4A-4536E842507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4031" y="6685001"/>
            <a:ext cx="8572500" cy="5829300"/>
          </a:xfrm>
          <a:prstGeom prst="rect">
            <a:avLst/>
          </a:prstGeom>
        </p:spPr>
      </p:pic>
      <p:sp>
        <p:nvSpPr>
          <p:cNvPr id="6" name="Título 1">
            <a:extLst>
              <a:ext uri="{FF2B5EF4-FFF2-40B4-BE49-F238E27FC236}">
                <a16:creationId xmlns:a16="http://schemas.microsoft.com/office/drawing/2014/main" id="{7F5D0662-B254-204A-AC32-656EE6A57518}"/>
              </a:ext>
            </a:extLst>
          </p:cNvPr>
          <p:cNvSpPr txBox="1">
            <a:spLocks/>
          </p:cNvSpPr>
          <p:nvPr/>
        </p:nvSpPr>
        <p:spPr>
          <a:xfrm>
            <a:off x="6401634" y="5058475"/>
            <a:ext cx="11521994" cy="3599050"/>
          </a:xfrm>
          <a:prstGeom prst="rect">
            <a:avLst/>
          </a:prstGeom>
        </p:spPr>
        <p:txBody>
          <a:bodyPr vert="horz" lIns="91440" tIns="45720" rIns="91440" bIns="45720" rtlCol="0" anchor="ctr">
            <a:noAutofit/>
          </a:bodyPr>
          <a:lstStyle>
            <a:lvl1pPr algn="ctr" defTabSz="1824411" rtl="0" eaLnBrk="1" latinLnBrk="0" hangingPunct="1">
              <a:lnSpc>
                <a:spcPct val="90000"/>
              </a:lnSpc>
              <a:spcBef>
                <a:spcPct val="0"/>
              </a:spcBef>
              <a:buNone/>
              <a:defRPr sz="11971" kern="1200">
                <a:solidFill>
                  <a:schemeClr val="tx1"/>
                </a:solidFill>
                <a:latin typeface="+mj-lt"/>
                <a:ea typeface="+mj-ea"/>
                <a:cs typeface="+mj-cs"/>
              </a:defRPr>
            </a:lvl1pPr>
          </a:lstStyle>
          <a:p>
            <a:r>
              <a:rPr lang="es-ES" sz="6000" b="1" dirty="0">
                <a:solidFill>
                  <a:schemeClr val="bg1"/>
                </a:solidFill>
                <a:latin typeface="Montserrat" pitchFamily="2" charset="77"/>
              </a:rPr>
              <a:t>ORGANIZACIÓN COMUNITARIA E IDENTIDAD BARRIAL</a:t>
            </a:r>
          </a:p>
        </p:txBody>
      </p:sp>
    </p:spTree>
    <p:extLst>
      <p:ext uri="{BB962C8B-B14F-4D97-AF65-F5344CB8AC3E}">
        <p14:creationId xmlns:p14="http://schemas.microsoft.com/office/powerpoint/2010/main" val="170955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3" name="Título 2">
            <a:extLst>
              <a:ext uri="{FF2B5EF4-FFF2-40B4-BE49-F238E27FC236}">
                <a16:creationId xmlns:a16="http://schemas.microsoft.com/office/drawing/2014/main" id="{5E306A91-DED0-8142-82F2-E7B0B61F18F2}"/>
              </a:ext>
            </a:extLst>
          </p:cNvPr>
          <p:cNvSpPr>
            <a:spLocks noGrp="1"/>
          </p:cNvSpPr>
          <p:nvPr>
            <p:ph type="title"/>
          </p:nvPr>
        </p:nvSpPr>
        <p:spPr/>
        <p:txBody>
          <a:bodyPr/>
          <a:lstStyle/>
          <a:p>
            <a:endParaRPr lang="es-CL"/>
          </a:p>
        </p:txBody>
      </p:sp>
      <p:pic>
        <p:nvPicPr>
          <p:cNvPr id="6" name="Imagen 5">
            <a:extLst>
              <a:ext uri="{FF2B5EF4-FFF2-40B4-BE49-F238E27FC236}">
                <a16:creationId xmlns:a16="http://schemas.microsoft.com/office/drawing/2014/main" id="{4B049F18-F74E-2242-9722-50F33991731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31045"/>
            <a:ext cx="24323675" cy="3967232"/>
          </a:xfrm>
          <a:prstGeom prst="rect">
            <a:avLst/>
          </a:prstGeom>
        </p:spPr>
      </p:pic>
      <p:pic>
        <p:nvPicPr>
          <p:cNvPr id="7" name="Imagen 6">
            <a:extLst>
              <a:ext uri="{FF2B5EF4-FFF2-40B4-BE49-F238E27FC236}">
                <a16:creationId xmlns:a16="http://schemas.microsoft.com/office/drawing/2014/main" id="{C2D61278-56C4-DA40-A145-A875D9B542CE}"/>
              </a:ext>
            </a:extLst>
          </p:cNvPr>
          <p:cNvPicPr>
            <a:picLocks noChangeAspect="1"/>
          </p:cNvPicPr>
          <p:nvPr/>
        </p:nvPicPr>
        <p:blipFill>
          <a:blip r:embed="rId4"/>
          <a:stretch>
            <a:fillRect/>
          </a:stretch>
        </p:blipFill>
        <p:spPr>
          <a:xfrm>
            <a:off x="-1" y="14446"/>
            <a:ext cx="24323675" cy="126377"/>
          </a:xfrm>
          <a:prstGeom prst="rect">
            <a:avLst/>
          </a:prstGeom>
        </p:spPr>
      </p:pic>
      <p:sp>
        <p:nvSpPr>
          <p:cNvPr id="8" name="Subtítulo 2">
            <a:extLst>
              <a:ext uri="{FF2B5EF4-FFF2-40B4-BE49-F238E27FC236}">
                <a16:creationId xmlns:a16="http://schemas.microsoft.com/office/drawing/2014/main" id="{EFE3EE9B-508B-8F4F-8E68-721193AA2F4B}"/>
              </a:ext>
            </a:extLst>
          </p:cNvPr>
          <p:cNvSpPr txBox="1">
            <a:spLocks/>
          </p:cNvSpPr>
          <p:nvPr/>
        </p:nvSpPr>
        <p:spPr>
          <a:xfrm>
            <a:off x="998595" y="806722"/>
            <a:ext cx="21942210" cy="94587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5400" b="1" dirty="0">
                <a:solidFill>
                  <a:schemeClr val="bg1"/>
                </a:solidFill>
                <a:latin typeface="Montserrat" pitchFamily="2" charset="77"/>
              </a:rPr>
              <a:t>¿CÓMO PODEMOS PREVENIR Y CUIDARNOS ENTRE TODOS?</a:t>
            </a:r>
            <a:endParaRPr lang="es-CL" sz="5400" b="1" dirty="0">
              <a:solidFill>
                <a:schemeClr val="bg1"/>
              </a:solidFill>
              <a:latin typeface="Montserrat" pitchFamily="2" charset="77"/>
              <a:cs typeface="Myanmar Text" panose="020B0502040204020203" pitchFamily="34" charset="0"/>
            </a:endParaRPr>
          </a:p>
        </p:txBody>
      </p:sp>
      <p:pic>
        <p:nvPicPr>
          <p:cNvPr id="4" name="Imagen 3">
            <a:extLst>
              <a:ext uri="{FF2B5EF4-FFF2-40B4-BE49-F238E27FC236}">
                <a16:creationId xmlns:a16="http://schemas.microsoft.com/office/drawing/2014/main" id="{2E64DAC4-60B9-A84B-A27F-B28C87D6E389}"/>
              </a:ext>
            </a:extLst>
          </p:cNvPr>
          <p:cNvPicPr>
            <a:picLocks noChangeAspect="1"/>
          </p:cNvPicPr>
          <p:nvPr/>
        </p:nvPicPr>
        <p:blipFill>
          <a:blip r:embed="rId5"/>
          <a:stretch>
            <a:fillRect/>
          </a:stretch>
        </p:blipFill>
        <p:spPr>
          <a:xfrm>
            <a:off x="1892692" y="5281976"/>
            <a:ext cx="3644900" cy="7810500"/>
          </a:xfrm>
          <a:prstGeom prst="rect">
            <a:avLst/>
          </a:prstGeom>
        </p:spPr>
      </p:pic>
      <p:pic>
        <p:nvPicPr>
          <p:cNvPr id="16" name="Imagen 15">
            <a:extLst>
              <a:ext uri="{FF2B5EF4-FFF2-40B4-BE49-F238E27FC236}">
                <a16:creationId xmlns:a16="http://schemas.microsoft.com/office/drawing/2014/main" id="{411CFD30-E294-9A4D-8E41-8C3EF37783F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64500" y="5081884"/>
            <a:ext cx="4759131" cy="4497739"/>
          </a:xfrm>
          <a:prstGeom prst="rect">
            <a:avLst/>
          </a:prstGeom>
        </p:spPr>
      </p:pic>
      <p:sp>
        <p:nvSpPr>
          <p:cNvPr id="17" name="CuadroTexto 16">
            <a:extLst>
              <a:ext uri="{FF2B5EF4-FFF2-40B4-BE49-F238E27FC236}">
                <a16:creationId xmlns:a16="http://schemas.microsoft.com/office/drawing/2014/main" id="{E719D357-09AB-9E42-9A89-8355462A7DB8}"/>
              </a:ext>
            </a:extLst>
          </p:cNvPr>
          <p:cNvSpPr txBox="1"/>
          <p:nvPr/>
        </p:nvSpPr>
        <p:spPr>
          <a:xfrm>
            <a:off x="6139126" y="9797201"/>
            <a:ext cx="6310782" cy="2554545"/>
          </a:xfrm>
          <a:prstGeom prst="rect">
            <a:avLst/>
          </a:prstGeom>
          <a:noFill/>
        </p:spPr>
        <p:txBody>
          <a:bodyPr wrap="square" rtlCol="0">
            <a:spAutoFit/>
          </a:bodyPr>
          <a:lstStyle/>
          <a:p>
            <a:r>
              <a:rPr lang="es-ES" sz="3200" b="1" dirty="0">
                <a:solidFill>
                  <a:srgbClr val="ED5B62"/>
                </a:solidFill>
                <a:latin typeface="Lato" panose="020F0502020204030203" pitchFamily="34" charset="77"/>
                <a:ea typeface="Calibri"/>
                <a:cs typeface="Calibri"/>
                <a:sym typeface="Calibri"/>
              </a:rPr>
              <a:t>Informar sobre estafas o información falsa, tener cuidado con personas ajenas al vecindario que intentan aprovecharse  haciéndose pasar por vecinos.</a:t>
            </a:r>
            <a:endParaRPr lang="es-ES" b="1" dirty="0">
              <a:solidFill>
                <a:srgbClr val="ED5B62"/>
              </a:solidFill>
              <a:latin typeface="Lato" panose="020F0502020204030203" pitchFamily="34" charset="77"/>
            </a:endParaRPr>
          </a:p>
        </p:txBody>
      </p:sp>
      <p:grpSp>
        <p:nvGrpSpPr>
          <p:cNvPr id="2" name="Grupo 1">
            <a:extLst>
              <a:ext uri="{FF2B5EF4-FFF2-40B4-BE49-F238E27FC236}">
                <a16:creationId xmlns:a16="http://schemas.microsoft.com/office/drawing/2014/main" id="{CE46A8FC-1955-CE4B-B9C7-639F34842939}"/>
              </a:ext>
            </a:extLst>
          </p:cNvPr>
          <p:cNvGrpSpPr/>
          <p:nvPr/>
        </p:nvGrpSpPr>
        <p:grpSpPr>
          <a:xfrm>
            <a:off x="13707980" y="4978966"/>
            <a:ext cx="9781253" cy="6652725"/>
            <a:chOff x="13707980" y="4978966"/>
            <a:chExt cx="9781253" cy="6652725"/>
          </a:xfrm>
        </p:grpSpPr>
        <p:pic>
          <p:nvPicPr>
            <p:cNvPr id="15" name="Imagen 14">
              <a:extLst>
                <a:ext uri="{FF2B5EF4-FFF2-40B4-BE49-F238E27FC236}">
                  <a16:creationId xmlns:a16="http://schemas.microsoft.com/office/drawing/2014/main" id="{69C58FEA-1049-C14B-B494-23EF2D690253}"/>
                </a:ext>
              </a:extLst>
            </p:cNvPr>
            <p:cNvPicPr>
              <a:picLocks noChangeAspect="1"/>
            </p:cNvPicPr>
            <p:nvPr/>
          </p:nvPicPr>
          <p:blipFill>
            <a:blip r:embed="rId7"/>
            <a:stretch>
              <a:fillRect/>
            </a:stretch>
          </p:blipFill>
          <p:spPr>
            <a:xfrm>
              <a:off x="13707980" y="4978966"/>
              <a:ext cx="4968909" cy="6652725"/>
            </a:xfrm>
            <a:prstGeom prst="rect">
              <a:avLst/>
            </a:prstGeom>
          </p:spPr>
        </p:pic>
        <p:sp>
          <p:nvSpPr>
            <p:cNvPr id="20" name="CuadroTexto 19">
              <a:extLst>
                <a:ext uri="{FF2B5EF4-FFF2-40B4-BE49-F238E27FC236}">
                  <a16:creationId xmlns:a16="http://schemas.microsoft.com/office/drawing/2014/main" id="{DB020253-A5ED-D342-85F6-C368E8ACBDE9}"/>
                </a:ext>
              </a:extLst>
            </p:cNvPr>
            <p:cNvSpPr txBox="1"/>
            <p:nvPr/>
          </p:nvSpPr>
          <p:spPr>
            <a:xfrm>
              <a:off x="18557332" y="9050631"/>
              <a:ext cx="4931901" cy="1077218"/>
            </a:xfrm>
            <a:prstGeom prst="rect">
              <a:avLst/>
            </a:prstGeom>
            <a:noFill/>
          </p:spPr>
          <p:txBody>
            <a:bodyPr wrap="square" rtlCol="0">
              <a:spAutoFit/>
            </a:bodyPr>
            <a:lstStyle/>
            <a:p>
              <a:r>
                <a:rPr lang="es-ES" sz="3200" b="1" dirty="0">
                  <a:solidFill>
                    <a:srgbClr val="6B4B93"/>
                  </a:solidFill>
                  <a:latin typeface="Lato" panose="020F0502020204030203" pitchFamily="34" charset="77"/>
                  <a:ea typeface="Calibri"/>
                  <a:cs typeface="Calibri"/>
                  <a:sym typeface="Calibri"/>
                </a:rPr>
                <a:t>¡Ojo con el cuento del tío! Bonos, colectas</a:t>
              </a:r>
              <a:endParaRPr lang="es-ES" b="1" dirty="0">
                <a:solidFill>
                  <a:srgbClr val="6B4B93"/>
                </a:solidFill>
                <a:latin typeface="Lato" panose="020F0502020204030203" pitchFamily="34" charset="77"/>
              </a:endParaRPr>
            </a:p>
          </p:txBody>
        </p:sp>
      </p:grpSp>
      <p:pic>
        <p:nvPicPr>
          <p:cNvPr id="21" name="Imagen 20">
            <a:extLst>
              <a:ext uri="{FF2B5EF4-FFF2-40B4-BE49-F238E27FC236}">
                <a16:creationId xmlns:a16="http://schemas.microsoft.com/office/drawing/2014/main" id="{119BF25B-5522-D045-8AF1-0E20D89CB035}"/>
              </a:ext>
            </a:extLst>
          </p:cNvPr>
          <p:cNvPicPr>
            <a:picLocks noChangeAspect="1"/>
          </p:cNvPicPr>
          <p:nvPr/>
        </p:nvPicPr>
        <p:blipFill>
          <a:blip r:embed="rId4"/>
          <a:stretch>
            <a:fillRect/>
          </a:stretch>
        </p:blipFill>
        <p:spPr>
          <a:xfrm>
            <a:off x="-1" y="13594526"/>
            <a:ext cx="24323675" cy="126377"/>
          </a:xfrm>
          <a:prstGeom prst="rect">
            <a:avLst/>
          </a:prstGeom>
        </p:spPr>
      </p:pic>
      <p:grpSp>
        <p:nvGrpSpPr>
          <p:cNvPr id="22" name="Grupo 21">
            <a:extLst>
              <a:ext uri="{FF2B5EF4-FFF2-40B4-BE49-F238E27FC236}">
                <a16:creationId xmlns:a16="http://schemas.microsoft.com/office/drawing/2014/main" id="{594BA3F1-ADD4-D84E-9B33-00015406653C}"/>
              </a:ext>
            </a:extLst>
          </p:cNvPr>
          <p:cNvGrpSpPr/>
          <p:nvPr/>
        </p:nvGrpSpPr>
        <p:grpSpPr>
          <a:xfrm>
            <a:off x="1328674" y="2410778"/>
            <a:ext cx="11016000" cy="2285891"/>
            <a:chOff x="459565" y="3938233"/>
            <a:chExt cx="11016000" cy="2285891"/>
          </a:xfrm>
        </p:grpSpPr>
        <p:sp>
          <p:nvSpPr>
            <p:cNvPr id="23" name="Freeform 6">
              <a:extLst>
                <a:ext uri="{FF2B5EF4-FFF2-40B4-BE49-F238E27FC236}">
                  <a16:creationId xmlns:a16="http://schemas.microsoft.com/office/drawing/2014/main" id="{532782FD-1B1B-2549-92B3-496A0824570F}"/>
                </a:ext>
              </a:extLst>
            </p:cNvPr>
            <p:cNvSpPr>
              <a:spLocks/>
            </p:cNvSpPr>
            <p:nvPr/>
          </p:nvSpPr>
          <p:spPr bwMode="auto">
            <a:xfrm>
              <a:off x="459565" y="3938233"/>
              <a:ext cx="11016000" cy="2285891"/>
            </a:xfrm>
            <a:custGeom>
              <a:avLst/>
              <a:gdLst>
                <a:gd name="T0" fmla="*/ 403 w 459"/>
                <a:gd name="T1" fmla="*/ 0 h 114"/>
                <a:gd name="T2" fmla="*/ 57 w 459"/>
                <a:gd name="T3" fmla="*/ 0 h 114"/>
                <a:gd name="T4" fmla="*/ 0 w 459"/>
                <a:gd name="T5" fmla="*/ 57 h 114"/>
                <a:gd name="T6" fmla="*/ 57 w 459"/>
                <a:gd name="T7" fmla="*/ 114 h 114"/>
                <a:gd name="T8" fmla="*/ 403 w 459"/>
                <a:gd name="T9" fmla="*/ 114 h 114"/>
                <a:gd name="T10" fmla="*/ 459 w 459"/>
                <a:gd name="T11" fmla="*/ 57 h 114"/>
                <a:gd name="T12" fmla="*/ 403 w 459"/>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59" h="114">
                  <a:moveTo>
                    <a:pt x="403" y="0"/>
                  </a:moveTo>
                  <a:cubicBezTo>
                    <a:pt x="57" y="0"/>
                    <a:pt x="57" y="0"/>
                    <a:pt x="57" y="0"/>
                  </a:cubicBezTo>
                  <a:cubicBezTo>
                    <a:pt x="25" y="0"/>
                    <a:pt x="0" y="26"/>
                    <a:pt x="0" y="57"/>
                  </a:cubicBezTo>
                  <a:cubicBezTo>
                    <a:pt x="0" y="89"/>
                    <a:pt x="25" y="114"/>
                    <a:pt x="57" y="114"/>
                  </a:cubicBezTo>
                  <a:cubicBezTo>
                    <a:pt x="403" y="114"/>
                    <a:pt x="403" y="114"/>
                    <a:pt x="403" y="114"/>
                  </a:cubicBezTo>
                  <a:cubicBezTo>
                    <a:pt x="434" y="114"/>
                    <a:pt x="459" y="89"/>
                    <a:pt x="459" y="57"/>
                  </a:cubicBezTo>
                  <a:cubicBezTo>
                    <a:pt x="459" y="26"/>
                    <a:pt x="434" y="0"/>
                    <a:pt x="403" y="0"/>
                  </a:cubicBezTo>
                  <a:close/>
                </a:path>
              </a:pathLst>
            </a:custGeom>
            <a:solidFill>
              <a:srgbClr val="ED5B62"/>
            </a:solidFill>
            <a:ln>
              <a:noFill/>
            </a:ln>
          </p:spPr>
          <p:txBody>
            <a:bodyPr vert="horz" wrap="square" lIns="91440" tIns="45720" rIns="91440" bIns="45720" numCol="1" anchor="t" anchorCtr="0" compatLnSpc="1">
              <a:prstTxWarp prst="textNoShape">
                <a:avLst/>
              </a:prstTxWarp>
            </a:bodyPr>
            <a:lstStyle/>
            <a:p>
              <a:endParaRPr lang="th-TH" sz="6600" dirty="0">
                <a:solidFill>
                  <a:srgbClr val="CC6965"/>
                </a:solidFill>
              </a:endParaRPr>
            </a:p>
          </p:txBody>
        </p:sp>
        <p:sp>
          <p:nvSpPr>
            <p:cNvPr id="24" name="Oval 14">
              <a:extLst>
                <a:ext uri="{FF2B5EF4-FFF2-40B4-BE49-F238E27FC236}">
                  <a16:creationId xmlns:a16="http://schemas.microsoft.com/office/drawing/2014/main" id="{4575AA04-B581-A941-8F6C-A910DB998D15}"/>
                </a:ext>
              </a:extLst>
            </p:cNvPr>
            <p:cNvSpPr>
              <a:spLocks noChangeArrowheads="1"/>
            </p:cNvSpPr>
            <p:nvPr/>
          </p:nvSpPr>
          <p:spPr bwMode="auto">
            <a:xfrm>
              <a:off x="688166" y="4260536"/>
              <a:ext cx="1541964" cy="1541965"/>
            </a:xfrm>
            <a:prstGeom prst="ellipse">
              <a:avLst/>
            </a:prstGeom>
            <a:solidFill>
              <a:schemeClr val="bg1"/>
            </a:solidFill>
            <a:ln>
              <a:noFill/>
            </a:ln>
          </p:spPr>
          <p:txBody>
            <a:bodyPr vert="horz" wrap="square" lIns="91440" tIns="45720" rIns="91440" bIns="45720" numCol="1" anchor="ctr" anchorCtr="0" compatLnSpc="1">
              <a:prstTxWarp prst="textNoShape">
                <a:avLst/>
              </a:prstTxWarp>
            </a:bodyPr>
            <a:lstStyle/>
            <a:p>
              <a:pPr algn="ctr"/>
              <a:r>
                <a:rPr lang="es-ES" sz="7200" b="1" dirty="0">
                  <a:solidFill>
                    <a:srgbClr val="CC6965"/>
                  </a:solidFill>
                  <a:latin typeface="Montserrat" pitchFamily="2" charset="77"/>
                </a:rPr>
                <a:t>5</a:t>
              </a:r>
              <a:endParaRPr lang="th-TH" sz="7200" b="1" dirty="0">
                <a:solidFill>
                  <a:srgbClr val="CC6965"/>
                </a:solidFill>
                <a:latin typeface="Montserrat" pitchFamily="2" charset="77"/>
              </a:endParaRPr>
            </a:p>
          </p:txBody>
        </p:sp>
        <p:sp>
          <p:nvSpPr>
            <p:cNvPr id="25" name="TextBox 112">
              <a:extLst>
                <a:ext uri="{FF2B5EF4-FFF2-40B4-BE49-F238E27FC236}">
                  <a16:creationId xmlns:a16="http://schemas.microsoft.com/office/drawing/2014/main" id="{7F55A2F0-637A-5F49-B75A-21C5289390F3}"/>
                </a:ext>
              </a:extLst>
            </p:cNvPr>
            <p:cNvSpPr txBox="1"/>
            <p:nvPr/>
          </p:nvSpPr>
          <p:spPr bwMode="auto">
            <a:xfrm>
              <a:off x="2458732" y="4398228"/>
              <a:ext cx="7915846" cy="1323439"/>
            </a:xfrm>
            <a:prstGeom prst="rect">
              <a:avLst/>
            </a:prstGeom>
            <a:noFill/>
          </p:spPr>
          <p:txBody>
            <a:bodyPr wrap="square" anchor="ctr">
              <a:spAutoFit/>
            </a:bodyPr>
            <a:lstStyle/>
            <a:p>
              <a:pPr defTabSz="1828434">
                <a:buClr>
                  <a:srgbClr val="7030A0"/>
                </a:buClr>
                <a:defRPr/>
              </a:pPr>
              <a:r>
                <a:rPr lang="es-ES" sz="4000" b="1" dirty="0">
                  <a:solidFill>
                    <a:schemeClr val="bg1"/>
                  </a:solidFill>
                  <a:latin typeface="Lato" panose="020F0502020204030203" pitchFamily="34" charset="77"/>
                </a:rPr>
                <a:t>Alerta sobre información falsa o modalidad de estafa</a:t>
              </a:r>
              <a:endParaRPr lang="es-ES" sz="4000" dirty="0">
                <a:solidFill>
                  <a:schemeClr val="bg1"/>
                </a:solidFill>
                <a:latin typeface="Lato" panose="020F0502020204030203" pitchFamily="34" charset="77"/>
              </a:endParaRPr>
            </a:p>
          </p:txBody>
        </p:sp>
      </p:grpSp>
    </p:spTree>
    <p:extLst>
      <p:ext uri="{BB962C8B-B14F-4D97-AF65-F5344CB8AC3E}">
        <p14:creationId xmlns:p14="http://schemas.microsoft.com/office/powerpoint/2010/main" val="308389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000"/>
                                        <p:tgtEl>
                                          <p:spTgt spid="8"/>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1000"/>
                                        <p:tgtEl>
                                          <p:spTgt spid="22"/>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35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4000"/>
                            </p:stCondLst>
                            <p:childTnLst>
                              <p:par>
                                <p:cTn id="21" presetID="22" presetClass="entr" presetSubtype="8" fill="hold" grpId="0" nodeType="afterEffect">
                                  <p:stCondLst>
                                    <p:cond delay="50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par>
                          <p:cTn id="24" fill="hold">
                            <p:stCondLst>
                              <p:cond delay="5000"/>
                            </p:stCondLst>
                            <p:childTnLst>
                              <p:par>
                                <p:cTn id="25" presetID="2" presetClass="entr" presetSubtype="4"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6" name="Imagen 5">
            <a:extLst>
              <a:ext uri="{FF2B5EF4-FFF2-40B4-BE49-F238E27FC236}">
                <a16:creationId xmlns:a16="http://schemas.microsoft.com/office/drawing/2014/main" id="{6539DD49-B1B6-7C4B-B76C-1390C821A7B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31045"/>
            <a:ext cx="24323675" cy="3967232"/>
          </a:xfrm>
          <a:prstGeom prst="rect">
            <a:avLst/>
          </a:prstGeom>
        </p:spPr>
      </p:pic>
      <p:pic>
        <p:nvPicPr>
          <p:cNvPr id="7" name="Imagen 6">
            <a:extLst>
              <a:ext uri="{FF2B5EF4-FFF2-40B4-BE49-F238E27FC236}">
                <a16:creationId xmlns:a16="http://schemas.microsoft.com/office/drawing/2014/main" id="{6E0D0026-98EC-9247-B59F-ADEC9FDEA14B}"/>
              </a:ext>
            </a:extLst>
          </p:cNvPr>
          <p:cNvPicPr>
            <a:picLocks noChangeAspect="1"/>
          </p:cNvPicPr>
          <p:nvPr/>
        </p:nvPicPr>
        <p:blipFill>
          <a:blip r:embed="rId4"/>
          <a:stretch>
            <a:fillRect/>
          </a:stretch>
        </p:blipFill>
        <p:spPr>
          <a:xfrm>
            <a:off x="-1" y="14446"/>
            <a:ext cx="24323675" cy="126377"/>
          </a:xfrm>
          <a:prstGeom prst="rect">
            <a:avLst/>
          </a:prstGeom>
        </p:spPr>
      </p:pic>
      <p:sp>
        <p:nvSpPr>
          <p:cNvPr id="8" name="Subtítulo 2">
            <a:extLst>
              <a:ext uri="{FF2B5EF4-FFF2-40B4-BE49-F238E27FC236}">
                <a16:creationId xmlns:a16="http://schemas.microsoft.com/office/drawing/2014/main" id="{84993BE3-AC90-AA4B-886B-D1488F5394E0}"/>
              </a:ext>
            </a:extLst>
          </p:cNvPr>
          <p:cNvSpPr txBox="1">
            <a:spLocks/>
          </p:cNvSpPr>
          <p:nvPr/>
        </p:nvSpPr>
        <p:spPr>
          <a:xfrm>
            <a:off x="998595" y="806722"/>
            <a:ext cx="21942210" cy="94587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5400" b="1" dirty="0">
                <a:solidFill>
                  <a:schemeClr val="bg1"/>
                </a:solidFill>
                <a:latin typeface="Montserrat" pitchFamily="2" charset="77"/>
              </a:rPr>
              <a:t>¿CÓMO PODEMOS PREVENIR Y CUIDARNOS ENTRE TODOS?</a:t>
            </a:r>
            <a:endParaRPr lang="es-CL" sz="5400" b="1" dirty="0">
              <a:solidFill>
                <a:schemeClr val="bg1"/>
              </a:solidFill>
              <a:latin typeface="Montserrat" pitchFamily="2" charset="77"/>
              <a:cs typeface="Myanmar Text" panose="020B0502040204020203" pitchFamily="34" charset="0"/>
            </a:endParaRPr>
          </a:p>
        </p:txBody>
      </p:sp>
      <p:grpSp>
        <p:nvGrpSpPr>
          <p:cNvPr id="30" name="Grupo 29">
            <a:extLst>
              <a:ext uri="{FF2B5EF4-FFF2-40B4-BE49-F238E27FC236}">
                <a16:creationId xmlns:a16="http://schemas.microsoft.com/office/drawing/2014/main" id="{8FFF0A32-EFA3-634B-8C82-389B0A0E15C9}"/>
              </a:ext>
            </a:extLst>
          </p:cNvPr>
          <p:cNvGrpSpPr/>
          <p:nvPr/>
        </p:nvGrpSpPr>
        <p:grpSpPr>
          <a:xfrm>
            <a:off x="1328674" y="2410778"/>
            <a:ext cx="11016000" cy="2285891"/>
            <a:chOff x="459565" y="3938233"/>
            <a:chExt cx="11016000" cy="2285891"/>
          </a:xfrm>
        </p:grpSpPr>
        <p:sp>
          <p:nvSpPr>
            <p:cNvPr id="31" name="Freeform 6">
              <a:extLst>
                <a:ext uri="{FF2B5EF4-FFF2-40B4-BE49-F238E27FC236}">
                  <a16:creationId xmlns:a16="http://schemas.microsoft.com/office/drawing/2014/main" id="{651D21B1-55D9-9346-82D6-A5327A7414F6}"/>
                </a:ext>
              </a:extLst>
            </p:cNvPr>
            <p:cNvSpPr>
              <a:spLocks/>
            </p:cNvSpPr>
            <p:nvPr/>
          </p:nvSpPr>
          <p:spPr bwMode="auto">
            <a:xfrm>
              <a:off x="459565" y="3938233"/>
              <a:ext cx="11016000" cy="2285891"/>
            </a:xfrm>
            <a:custGeom>
              <a:avLst/>
              <a:gdLst>
                <a:gd name="T0" fmla="*/ 403 w 459"/>
                <a:gd name="T1" fmla="*/ 0 h 114"/>
                <a:gd name="T2" fmla="*/ 57 w 459"/>
                <a:gd name="T3" fmla="*/ 0 h 114"/>
                <a:gd name="T4" fmla="*/ 0 w 459"/>
                <a:gd name="T5" fmla="*/ 57 h 114"/>
                <a:gd name="T6" fmla="*/ 57 w 459"/>
                <a:gd name="T7" fmla="*/ 114 h 114"/>
                <a:gd name="T8" fmla="*/ 403 w 459"/>
                <a:gd name="T9" fmla="*/ 114 h 114"/>
                <a:gd name="T10" fmla="*/ 459 w 459"/>
                <a:gd name="T11" fmla="*/ 57 h 114"/>
                <a:gd name="T12" fmla="*/ 403 w 459"/>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59" h="114">
                  <a:moveTo>
                    <a:pt x="403" y="0"/>
                  </a:moveTo>
                  <a:cubicBezTo>
                    <a:pt x="57" y="0"/>
                    <a:pt x="57" y="0"/>
                    <a:pt x="57" y="0"/>
                  </a:cubicBezTo>
                  <a:cubicBezTo>
                    <a:pt x="25" y="0"/>
                    <a:pt x="0" y="26"/>
                    <a:pt x="0" y="57"/>
                  </a:cubicBezTo>
                  <a:cubicBezTo>
                    <a:pt x="0" y="89"/>
                    <a:pt x="25" y="114"/>
                    <a:pt x="57" y="114"/>
                  </a:cubicBezTo>
                  <a:cubicBezTo>
                    <a:pt x="403" y="114"/>
                    <a:pt x="403" y="114"/>
                    <a:pt x="403" y="114"/>
                  </a:cubicBezTo>
                  <a:cubicBezTo>
                    <a:pt x="434" y="114"/>
                    <a:pt x="459" y="89"/>
                    <a:pt x="459" y="57"/>
                  </a:cubicBezTo>
                  <a:cubicBezTo>
                    <a:pt x="459" y="26"/>
                    <a:pt x="434" y="0"/>
                    <a:pt x="403" y="0"/>
                  </a:cubicBezTo>
                  <a:close/>
                </a:path>
              </a:pathLst>
            </a:custGeom>
            <a:solidFill>
              <a:srgbClr val="ED5B62"/>
            </a:solidFill>
            <a:ln>
              <a:noFill/>
            </a:ln>
          </p:spPr>
          <p:txBody>
            <a:bodyPr vert="horz" wrap="square" lIns="91440" tIns="45720" rIns="91440" bIns="45720" numCol="1" anchor="t" anchorCtr="0" compatLnSpc="1">
              <a:prstTxWarp prst="textNoShape">
                <a:avLst/>
              </a:prstTxWarp>
            </a:bodyPr>
            <a:lstStyle/>
            <a:p>
              <a:endParaRPr lang="th-TH" sz="6600" dirty="0">
                <a:solidFill>
                  <a:srgbClr val="CC6965"/>
                </a:solidFill>
              </a:endParaRPr>
            </a:p>
          </p:txBody>
        </p:sp>
        <p:sp>
          <p:nvSpPr>
            <p:cNvPr id="32" name="Oval 14">
              <a:extLst>
                <a:ext uri="{FF2B5EF4-FFF2-40B4-BE49-F238E27FC236}">
                  <a16:creationId xmlns:a16="http://schemas.microsoft.com/office/drawing/2014/main" id="{F9344125-9559-FF41-A03E-D7D1073A90E9}"/>
                </a:ext>
              </a:extLst>
            </p:cNvPr>
            <p:cNvSpPr>
              <a:spLocks noChangeArrowheads="1"/>
            </p:cNvSpPr>
            <p:nvPr/>
          </p:nvSpPr>
          <p:spPr bwMode="auto">
            <a:xfrm>
              <a:off x="688166" y="4260536"/>
              <a:ext cx="1541964" cy="1541965"/>
            </a:xfrm>
            <a:prstGeom prst="ellipse">
              <a:avLst/>
            </a:prstGeom>
            <a:solidFill>
              <a:schemeClr val="bg1"/>
            </a:solidFill>
            <a:ln>
              <a:noFill/>
            </a:ln>
          </p:spPr>
          <p:txBody>
            <a:bodyPr vert="horz" wrap="square" lIns="91440" tIns="45720" rIns="91440" bIns="45720" numCol="1" anchor="ctr" anchorCtr="0" compatLnSpc="1">
              <a:prstTxWarp prst="textNoShape">
                <a:avLst/>
              </a:prstTxWarp>
            </a:bodyPr>
            <a:lstStyle/>
            <a:p>
              <a:pPr algn="ctr"/>
              <a:r>
                <a:rPr lang="es-ES" sz="7200" b="1" dirty="0">
                  <a:solidFill>
                    <a:srgbClr val="CC6965"/>
                  </a:solidFill>
                  <a:latin typeface="Montserrat" pitchFamily="2" charset="77"/>
                </a:rPr>
                <a:t>6</a:t>
              </a:r>
              <a:endParaRPr lang="th-TH" sz="7200" b="1" dirty="0">
                <a:solidFill>
                  <a:srgbClr val="CC6965"/>
                </a:solidFill>
                <a:latin typeface="Montserrat" pitchFamily="2" charset="77"/>
              </a:endParaRPr>
            </a:p>
          </p:txBody>
        </p:sp>
        <p:sp>
          <p:nvSpPr>
            <p:cNvPr id="33" name="TextBox 112">
              <a:extLst>
                <a:ext uri="{FF2B5EF4-FFF2-40B4-BE49-F238E27FC236}">
                  <a16:creationId xmlns:a16="http://schemas.microsoft.com/office/drawing/2014/main" id="{579C7BB7-B50E-FD48-9ED8-2B4673B37A78}"/>
                </a:ext>
              </a:extLst>
            </p:cNvPr>
            <p:cNvSpPr txBox="1"/>
            <p:nvPr/>
          </p:nvSpPr>
          <p:spPr bwMode="auto">
            <a:xfrm>
              <a:off x="2458732" y="4398228"/>
              <a:ext cx="7915846" cy="1323439"/>
            </a:xfrm>
            <a:prstGeom prst="rect">
              <a:avLst/>
            </a:prstGeom>
            <a:noFill/>
          </p:spPr>
          <p:txBody>
            <a:bodyPr wrap="square" anchor="ctr">
              <a:spAutoFit/>
            </a:bodyPr>
            <a:lstStyle/>
            <a:p>
              <a:pPr defTabSz="1828434">
                <a:buClr>
                  <a:srgbClr val="7030A0"/>
                </a:buClr>
                <a:defRPr/>
              </a:pPr>
              <a:r>
                <a:rPr lang="es-ES" sz="4000" b="1" dirty="0">
                  <a:solidFill>
                    <a:schemeClr val="bg1"/>
                  </a:solidFill>
                  <a:latin typeface="Lato" panose="020F0502020204030203" pitchFamily="34" charset="77"/>
                </a:rPr>
                <a:t>Organizar comités de seguridad y prevención</a:t>
              </a:r>
              <a:endParaRPr lang="es-ES" sz="4000" dirty="0">
                <a:solidFill>
                  <a:schemeClr val="bg1"/>
                </a:solidFill>
                <a:latin typeface="Lato" panose="020F0502020204030203" pitchFamily="34" charset="77"/>
              </a:endParaRPr>
            </a:p>
          </p:txBody>
        </p:sp>
      </p:grpSp>
      <p:grpSp>
        <p:nvGrpSpPr>
          <p:cNvPr id="38" name="Grupo 37">
            <a:extLst>
              <a:ext uri="{FF2B5EF4-FFF2-40B4-BE49-F238E27FC236}">
                <a16:creationId xmlns:a16="http://schemas.microsoft.com/office/drawing/2014/main" id="{7D184934-E10C-4044-9A5B-908A9D6D5618}"/>
              </a:ext>
            </a:extLst>
          </p:cNvPr>
          <p:cNvGrpSpPr/>
          <p:nvPr/>
        </p:nvGrpSpPr>
        <p:grpSpPr>
          <a:xfrm>
            <a:off x="2239157" y="9631578"/>
            <a:ext cx="9256991" cy="2142077"/>
            <a:chOff x="1289588" y="9631578"/>
            <a:chExt cx="9256991" cy="2142077"/>
          </a:xfrm>
        </p:grpSpPr>
        <p:sp>
          <p:nvSpPr>
            <p:cNvPr id="19" name="Rectángulo 18">
              <a:extLst>
                <a:ext uri="{FF2B5EF4-FFF2-40B4-BE49-F238E27FC236}">
                  <a16:creationId xmlns:a16="http://schemas.microsoft.com/office/drawing/2014/main" id="{9130F921-CABD-A143-A9A3-5BA3C9DA94D2}"/>
                </a:ext>
              </a:extLst>
            </p:cNvPr>
            <p:cNvSpPr/>
            <p:nvPr/>
          </p:nvSpPr>
          <p:spPr>
            <a:xfrm>
              <a:off x="3846877" y="10019329"/>
              <a:ext cx="6699702" cy="1754326"/>
            </a:xfrm>
            <a:prstGeom prst="rect">
              <a:avLst/>
            </a:prstGeom>
          </p:spPr>
          <p:txBody>
            <a:bodyPr wrap="square">
              <a:spAutoFit/>
            </a:bodyPr>
            <a:lstStyle/>
            <a:p>
              <a:pPr>
                <a:buSzPts val="2000"/>
              </a:pPr>
              <a:r>
                <a:rPr lang="es-ES" sz="3600" b="1" dirty="0">
                  <a:solidFill>
                    <a:srgbClr val="6B4B93"/>
                  </a:solidFill>
                  <a:latin typeface="Lato" panose="020F0502020204030203" pitchFamily="34" charset="77"/>
                </a:rPr>
                <a:t>ESTAR EN CONTACTO CON EL CARABINERO DEL CUADRANTE</a:t>
              </a:r>
            </a:p>
          </p:txBody>
        </p:sp>
        <p:sp>
          <p:nvSpPr>
            <p:cNvPr id="20" name="Freeform 7">
              <a:extLst>
                <a:ext uri="{FF2B5EF4-FFF2-40B4-BE49-F238E27FC236}">
                  <a16:creationId xmlns:a16="http://schemas.microsoft.com/office/drawing/2014/main" id="{A38D49C3-AD63-1F45-8780-38B8B611AD55}"/>
                </a:ext>
              </a:extLst>
            </p:cNvPr>
            <p:cNvSpPr>
              <a:spLocks noEditPoints="1"/>
            </p:cNvSpPr>
            <p:nvPr/>
          </p:nvSpPr>
          <p:spPr bwMode="auto">
            <a:xfrm>
              <a:off x="1289588" y="9631578"/>
              <a:ext cx="1673674" cy="1674110"/>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6B4B93"/>
            </a:solidFill>
            <a:ln>
              <a:noFill/>
            </a:ln>
          </p:spPr>
          <p:txBody>
            <a:bodyPr vert="horz" wrap="square" lIns="182843" tIns="91422" rIns="182843" bIns="91422" numCol="1" anchor="t" anchorCtr="0" compatLnSpc="1">
              <a:prstTxWarp prst="textNoShape">
                <a:avLst/>
              </a:prstTxWarp>
            </a:bodyPr>
            <a:lstStyle/>
            <a:p>
              <a:endParaRPr lang="id-ID" dirty="0">
                <a:latin typeface="Lato Light"/>
              </a:endParaRPr>
            </a:p>
          </p:txBody>
        </p:sp>
        <p:sp>
          <p:nvSpPr>
            <p:cNvPr id="21" name="Round Same Side Corner Rectangle 58">
              <a:extLst>
                <a:ext uri="{FF2B5EF4-FFF2-40B4-BE49-F238E27FC236}">
                  <a16:creationId xmlns:a16="http://schemas.microsoft.com/office/drawing/2014/main" id="{7363B3DB-1375-EF41-930A-38D9A0991C97}"/>
                </a:ext>
              </a:extLst>
            </p:cNvPr>
            <p:cNvSpPr/>
            <p:nvPr/>
          </p:nvSpPr>
          <p:spPr>
            <a:xfrm rot="10800000" flipH="1">
              <a:off x="3350221" y="10019329"/>
              <a:ext cx="109697" cy="913591"/>
            </a:xfrm>
            <a:prstGeom prst="round2SameRect">
              <a:avLst>
                <a:gd name="adj1" fmla="val 50000"/>
                <a:gd name="adj2" fmla="val 50000"/>
              </a:avLst>
            </a:prstGeom>
            <a:solidFill>
              <a:srgbClr val="6B4B9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dirty="0">
                <a:latin typeface="Lato Light"/>
              </a:endParaRPr>
            </a:p>
          </p:txBody>
        </p:sp>
        <p:pic>
          <p:nvPicPr>
            <p:cNvPr id="29" name="Imagen 28">
              <a:extLst>
                <a:ext uri="{FF2B5EF4-FFF2-40B4-BE49-F238E27FC236}">
                  <a16:creationId xmlns:a16="http://schemas.microsoft.com/office/drawing/2014/main" id="{813D175B-F9AC-BE4E-A372-BF133994E3F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18906" y="9913654"/>
              <a:ext cx="782870" cy="968406"/>
            </a:xfrm>
            <a:prstGeom prst="rect">
              <a:avLst/>
            </a:prstGeom>
          </p:spPr>
        </p:pic>
      </p:grpSp>
      <p:grpSp>
        <p:nvGrpSpPr>
          <p:cNvPr id="37" name="Grupo 36">
            <a:extLst>
              <a:ext uri="{FF2B5EF4-FFF2-40B4-BE49-F238E27FC236}">
                <a16:creationId xmlns:a16="http://schemas.microsoft.com/office/drawing/2014/main" id="{6C5D0F9C-7DB4-3147-BA61-C23799E20A70}"/>
              </a:ext>
            </a:extLst>
          </p:cNvPr>
          <p:cNvGrpSpPr/>
          <p:nvPr/>
        </p:nvGrpSpPr>
        <p:grpSpPr>
          <a:xfrm>
            <a:off x="2098475" y="5709814"/>
            <a:ext cx="9256991" cy="2142077"/>
            <a:chOff x="1289588" y="5674645"/>
            <a:chExt cx="9256991" cy="2142077"/>
          </a:xfrm>
        </p:grpSpPr>
        <p:sp>
          <p:nvSpPr>
            <p:cNvPr id="16" name="Rectángulo 15">
              <a:extLst>
                <a:ext uri="{FF2B5EF4-FFF2-40B4-BE49-F238E27FC236}">
                  <a16:creationId xmlns:a16="http://schemas.microsoft.com/office/drawing/2014/main" id="{C8166A88-C198-DD4B-867F-2A86F808BCFE}"/>
                </a:ext>
              </a:extLst>
            </p:cNvPr>
            <p:cNvSpPr/>
            <p:nvPr/>
          </p:nvSpPr>
          <p:spPr>
            <a:xfrm>
              <a:off x="3846877" y="6062396"/>
              <a:ext cx="6699702" cy="1754326"/>
            </a:xfrm>
            <a:prstGeom prst="rect">
              <a:avLst/>
            </a:prstGeom>
          </p:spPr>
          <p:txBody>
            <a:bodyPr wrap="square">
              <a:spAutoFit/>
            </a:bodyPr>
            <a:lstStyle/>
            <a:p>
              <a:pPr>
                <a:buSzPts val="2000"/>
              </a:pPr>
              <a:r>
                <a:rPr lang="es-ES" sz="3600" b="1" dirty="0">
                  <a:solidFill>
                    <a:srgbClr val="89BD3E"/>
                  </a:solidFill>
                  <a:latin typeface="Lato" panose="020F0502020204030203" pitchFamily="34" charset="77"/>
                </a:rPr>
                <a:t>ESTAR EN CONTACTO CON  SEGURIDAD CIUDADANA MUNICIPAL</a:t>
              </a:r>
            </a:p>
          </p:txBody>
        </p:sp>
        <p:sp>
          <p:nvSpPr>
            <p:cNvPr id="17" name="Freeform 7">
              <a:extLst>
                <a:ext uri="{FF2B5EF4-FFF2-40B4-BE49-F238E27FC236}">
                  <a16:creationId xmlns:a16="http://schemas.microsoft.com/office/drawing/2014/main" id="{89B88876-78E1-D647-AB92-61C4BFA587E9}"/>
                </a:ext>
              </a:extLst>
            </p:cNvPr>
            <p:cNvSpPr>
              <a:spLocks noEditPoints="1"/>
            </p:cNvSpPr>
            <p:nvPr/>
          </p:nvSpPr>
          <p:spPr bwMode="auto">
            <a:xfrm>
              <a:off x="1289588" y="5674645"/>
              <a:ext cx="1673674" cy="1674110"/>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89BD3E"/>
            </a:solidFill>
            <a:ln>
              <a:noFill/>
            </a:ln>
          </p:spPr>
          <p:txBody>
            <a:bodyPr vert="horz" wrap="square" lIns="182843" tIns="91422" rIns="182843" bIns="91422" numCol="1" anchor="t" anchorCtr="0" compatLnSpc="1">
              <a:prstTxWarp prst="textNoShape">
                <a:avLst/>
              </a:prstTxWarp>
            </a:bodyPr>
            <a:lstStyle/>
            <a:p>
              <a:endParaRPr lang="id-ID" dirty="0">
                <a:latin typeface="Lato Light"/>
              </a:endParaRPr>
            </a:p>
          </p:txBody>
        </p:sp>
        <p:sp>
          <p:nvSpPr>
            <p:cNvPr id="18" name="Round Same Side Corner Rectangle 58">
              <a:extLst>
                <a:ext uri="{FF2B5EF4-FFF2-40B4-BE49-F238E27FC236}">
                  <a16:creationId xmlns:a16="http://schemas.microsoft.com/office/drawing/2014/main" id="{47E7D615-42B4-CD4A-9282-1860BEF10C81}"/>
                </a:ext>
              </a:extLst>
            </p:cNvPr>
            <p:cNvSpPr/>
            <p:nvPr/>
          </p:nvSpPr>
          <p:spPr>
            <a:xfrm rot="10800000" flipH="1">
              <a:off x="3350221" y="6062396"/>
              <a:ext cx="109697" cy="913591"/>
            </a:xfrm>
            <a:prstGeom prst="round2SameRect">
              <a:avLst>
                <a:gd name="adj1" fmla="val 50000"/>
                <a:gd name="adj2" fmla="val 50000"/>
              </a:avLst>
            </a:prstGeom>
            <a:solidFill>
              <a:srgbClr val="89BD3E"/>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dirty="0">
                <a:latin typeface="Lato Light"/>
              </a:endParaRPr>
            </a:p>
          </p:txBody>
        </p:sp>
        <p:pic>
          <p:nvPicPr>
            <p:cNvPr id="34" name="Imagen 33">
              <a:extLst>
                <a:ext uri="{FF2B5EF4-FFF2-40B4-BE49-F238E27FC236}">
                  <a16:creationId xmlns:a16="http://schemas.microsoft.com/office/drawing/2014/main" id="{D7AD9974-6D7F-3E44-9413-7AD0D336AD5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33191" y="6053608"/>
              <a:ext cx="1069741" cy="816872"/>
            </a:xfrm>
            <a:prstGeom prst="rect">
              <a:avLst/>
            </a:prstGeom>
          </p:spPr>
        </p:pic>
      </p:grpSp>
      <p:grpSp>
        <p:nvGrpSpPr>
          <p:cNvPr id="40" name="Grupo 39">
            <a:extLst>
              <a:ext uri="{FF2B5EF4-FFF2-40B4-BE49-F238E27FC236}">
                <a16:creationId xmlns:a16="http://schemas.microsoft.com/office/drawing/2014/main" id="{6061A562-8EB9-0A4B-BBC6-BBDDD843E38B}"/>
              </a:ext>
            </a:extLst>
          </p:cNvPr>
          <p:cNvGrpSpPr/>
          <p:nvPr/>
        </p:nvGrpSpPr>
        <p:grpSpPr>
          <a:xfrm>
            <a:off x="13774664" y="4423455"/>
            <a:ext cx="9011935" cy="1674110"/>
            <a:chOff x="12930604" y="9545548"/>
            <a:chExt cx="9011935" cy="1674110"/>
          </a:xfrm>
        </p:grpSpPr>
        <p:sp>
          <p:nvSpPr>
            <p:cNvPr id="25" name="Rectángulo 24">
              <a:extLst>
                <a:ext uri="{FF2B5EF4-FFF2-40B4-BE49-F238E27FC236}">
                  <a16:creationId xmlns:a16="http://schemas.microsoft.com/office/drawing/2014/main" id="{D9937D42-093E-C74B-B574-82C2E539EB46}"/>
                </a:ext>
              </a:extLst>
            </p:cNvPr>
            <p:cNvSpPr/>
            <p:nvPr/>
          </p:nvSpPr>
          <p:spPr>
            <a:xfrm>
              <a:off x="15487893" y="9933299"/>
              <a:ext cx="6454646" cy="1077218"/>
            </a:xfrm>
            <a:prstGeom prst="rect">
              <a:avLst/>
            </a:prstGeom>
          </p:spPr>
          <p:txBody>
            <a:bodyPr wrap="square">
              <a:spAutoFit/>
            </a:bodyPr>
            <a:lstStyle/>
            <a:p>
              <a:pPr>
                <a:buSzPts val="2000"/>
              </a:pPr>
              <a:r>
                <a:rPr lang="es-ES" sz="3200" b="1" dirty="0">
                  <a:solidFill>
                    <a:srgbClr val="569A9E"/>
                  </a:solidFill>
                  <a:latin typeface="Lato" panose="020F0502020204030203" pitchFamily="34" charset="77"/>
                </a:rPr>
                <a:t>POSTULAR PROYECTOS A FONDOS PÚBLICOS</a:t>
              </a:r>
              <a:endParaRPr lang="es-ES" b="1" dirty="0">
                <a:solidFill>
                  <a:srgbClr val="569A9E"/>
                </a:solidFill>
                <a:latin typeface="Lato" panose="020F0502020204030203" pitchFamily="34" charset="77"/>
              </a:endParaRPr>
            </a:p>
          </p:txBody>
        </p:sp>
        <p:sp>
          <p:nvSpPr>
            <p:cNvPr id="26" name="Freeform 7">
              <a:extLst>
                <a:ext uri="{FF2B5EF4-FFF2-40B4-BE49-F238E27FC236}">
                  <a16:creationId xmlns:a16="http://schemas.microsoft.com/office/drawing/2014/main" id="{28287C8D-6CE7-CD44-AC7A-1F1213580553}"/>
                </a:ext>
              </a:extLst>
            </p:cNvPr>
            <p:cNvSpPr>
              <a:spLocks noEditPoints="1"/>
            </p:cNvSpPr>
            <p:nvPr/>
          </p:nvSpPr>
          <p:spPr bwMode="auto">
            <a:xfrm>
              <a:off x="12930604" y="9545548"/>
              <a:ext cx="1673674" cy="1674110"/>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569A9E"/>
            </a:solidFill>
            <a:ln>
              <a:noFill/>
            </a:ln>
          </p:spPr>
          <p:txBody>
            <a:bodyPr vert="horz" wrap="square" lIns="182843" tIns="91422" rIns="182843" bIns="91422" numCol="1" anchor="t" anchorCtr="0" compatLnSpc="1">
              <a:prstTxWarp prst="textNoShape">
                <a:avLst/>
              </a:prstTxWarp>
            </a:bodyPr>
            <a:lstStyle/>
            <a:p>
              <a:endParaRPr lang="id-ID" dirty="0">
                <a:latin typeface="Lato Light"/>
              </a:endParaRPr>
            </a:p>
          </p:txBody>
        </p:sp>
        <p:sp>
          <p:nvSpPr>
            <p:cNvPr id="27" name="Round Same Side Corner Rectangle 58">
              <a:extLst>
                <a:ext uri="{FF2B5EF4-FFF2-40B4-BE49-F238E27FC236}">
                  <a16:creationId xmlns:a16="http://schemas.microsoft.com/office/drawing/2014/main" id="{250B4FAB-8459-D748-991C-882CAF506D0E}"/>
                </a:ext>
              </a:extLst>
            </p:cNvPr>
            <p:cNvSpPr/>
            <p:nvPr/>
          </p:nvSpPr>
          <p:spPr>
            <a:xfrm rot="10800000" flipH="1">
              <a:off x="14991237" y="9933299"/>
              <a:ext cx="109697" cy="913591"/>
            </a:xfrm>
            <a:prstGeom prst="round2SameRect">
              <a:avLst>
                <a:gd name="adj1" fmla="val 50000"/>
                <a:gd name="adj2" fmla="val 50000"/>
              </a:avLst>
            </a:prstGeom>
            <a:solidFill>
              <a:srgbClr val="569A9E"/>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dirty="0">
                <a:latin typeface="Lato Light"/>
              </a:endParaRPr>
            </a:p>
          </p:txBody>
        </p:sp>
        <p:pic>
          <p:nvPicPr>
            <p:cNvPr id="36" name="Imagen 35">
              <a:extLst>
                <a:ext uri="{FF2B5EF4-FFF2-40B4-BE49-F238E27FC236}">
                  <a16:creationId xmlns:a16="http://schemas.microsoft.com/office/drawing/2014/main" id="{8AB4280E-1E94-6B47-BC44-2C30023DDA5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168162" y="9805609"/>
              <a:ext cx="1183557" cy="1183557"/>
            </a:xfrm>
            <a:prstGeom prst="rect">
              <a:avLst/>
            </a:prstGeom>
          </p:spPr>
        </p:pic>
      </p:grpSp>
      <p:pic>
        <p:nvPicPr>
          <p:cNvPr id="24" name="Imagen 23">
            <a:extLst>
              <a:ext uri="{FF2B5EF4-FFF2-40B4-BE49-F238E27FC236}">
                <a16:creationId xmlns:a16="http://schemas.microsoft.com/office/drawing/2014/main" id="{1E83F845-95FE-EF49-90D0-E681124F4B57}"/>
              </a:ext>
            </a:extLst>
          </p:cNvPr>
          <p:cNvPicPr>
            <a:picLocks noChangeAspect="1"/>
          </p:cNvPicPr>
          <p:nvPr/>
        </p:nvPicPr>
        <p:blipFill>
          <a:blip r:embed="rId4"/>
          <a:stretch>
            <a:fillRect/>
          </a:stretch>
        </p:blipFill>
        <p:spPr>
          <a:xfrm>
            <a:off x="-1" y="13595149"/>
            <a:ext cx="24323675" cy="126377"/>
          </a:xfrm>
          <a:prstGeom prst="rect">
            <a:avLst/>
          </a:prstGeom>
        </p:spPr>
      </p:pic>
      <p:grpSp>
        <p:nvGrpSpPr>
          <p:cNvPr id="2" name="Grupo 1">
            <a:extLst>
              <a:ext uri="{FF2B5EF4-FFF2-40B4-BE49-F238E27FC236}">
                <a16:creationId xmlns:a16="http://schemas.microsoft.com/office/drawing/2014/main" id="{26BD278D-4B1C-0542-904C-DB34B1319C9F}"/>
              </a:ext>
            </a:extLst>
          </p:cNvPr>
          <p:cNvGrpSpPr/>
          <p:nvPr/>
        </p:nvGrpSpPr>
        <p:grpSpPr>
          <a:xfrm>
            <a:off x="12969798" y="7246213"/>
            <a:ext cx="10549772" cy="5905549"/>
            <a:chOff x="12969798" y="7246213"/>
            <a:chExt cx="10549772" cy="5905549"/>
          </a:xfrm>
        </p:grpSpPr>
        <p:pic>
          <p:nvPicPr>
            <p:cNvPr id="5" name="Imagen 4">
              <a:extLst>
                <a:ext uri="{FF2B5EF4-FFF2-40B4-BE49-F238E27FC236}">
                  <a16:creationId xmlns:a16="http://schemas.microsoft.com/office/drawing/2014/main" id="{9828BDDD-C8A0-7D4A-A598-152AD88A273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1178230" y="8052771"/>
              <a:ext cx="2341340" cy="4397648"/>
            </a:xfrm>
            <a:prstGeom prst="rect">
              <a:avLst/>
            </a:prstGeom>
          </p:spPr>
        </p:pic>
        <p:pic>
          <p:nvPicPr>
            <p:cNvPr id="3" name="Imagen 2">
              <a:extLst>
                <a:ext uri="{FF2B5EF4-FFF2-40B4-BE49-F238E27FC236}">
                  <a16:creationId xmlns:a16="http://schemas.microsoft.com/office/drawing/2014/main" id="{F8371B3F-5EFB-B44E-B089-7EE29CD7316B}"/>
                </a:ext>
              </a:extLst>
            </p:cNvPr>
            <p:cNvPicPr>
              <a:picLocks noChangeAspect="1"/>
            </p:cNvPicPr>
            <p:nvPr/>
          </p:nvPicPr>
          <p:blipFill rotWithShape="1">
            <a:blip r:embed="rId9"/>
            <a:srcRect l="-6896" r="1"/>
            <a:stretch/>
          </p:blipFill>
          <p:spPr>
            <a:xfrm>
              <a:off x="12969798" y="7246213"/>
              <a:ext cx="8079973" cy="5905549"/>
            </a:xfrm>
            <a:prstGeom prst="rect">
              <a:avLst/>
            </a:prstGeom>
          </p:spPr>
        </p:pic>
      </p:grpSp>
    </p:spTree>
    <p:extLst>
      <p:ext uri="{BB962C8B-B14F-4D97-AF65-F5344CB8AC3E}">
        <p14:creationId xmlns:p14="http://schemas.microsoft.com/office/powerpoint/2010/main" val="12189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000"/>
                                        <p:tgtEl>
                                          <p:spTgt spid="8"/>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1000"/>
                                        <p:tgtEl>
                                          <p:spTgt spid="30"/>
                                        </p:tgtEl>
                                      </p:cBhvr>
                                    </p:animEffect>
                                  </p:childTnLst>
                                </p:cTn>
                              </p:par>
                            </p:childTnLst>
                          </p:cTn>
                        </p:par>
                        <p:par>
                          <p:cTn id="12" fill="hold">
                            <p:stCondLst>
                              <p:cond delay="3000"/>
                            </p:stCondLst>
                            <p:childTnLst>
                              <p:par>
                                <p:cTn id="13" presetID="10" presetClass="entr" presetSubtype="0" fill="hold" nodeType="afterEffect">
                                  <p:stCondLst>
                                    <p:cond delay="50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par>
                          <p:cTn id="16" fill="hold">
                            <p:stCondLst>
                              <p:cond delay="4000"/>
                            </p:stCondLst>
                            <p:childTnLst>
                              <p:par>
                                <p:cTn id="17" presetID="10" presetClass="entr" presetSubtype="0" fill="hold" nodeType="afterEffect">
                                  <p:stCondLst>
                                    <p:cond delay="50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childTnLst>
                          </p:cTn>
                        </p:par>
                        <p:par>
                          <p:cTn id="20" fill="hold">
                            <p:stCondLst>
                              <p:cond delay="5000"/>
                            </p:stCondLst>
                            <p:childTnLst>
                              <p:par>
                                <p:cTn id="21" presetID="10" presetClass="entr" presetSubtype="0" fill="hold" nodeType="afterEffect">
                                  <p:stCondLst>
                                    <p:cond delay="50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childTnLst>
                          </p:cTn>
                        </p:par>
                        <p:par>
                          <p:cTn id="24" fill="hold">
                            <p:stCondLst>
                              <p:cond delay="6000"/>
                            </p:stCondLst>
                            <p:childTnLst>
                              <p:par>
                                <p:cTn id="25" presetID="10" presetClass="entr" presetSubtype="0" fill="hold" nodeType="afterEffect">
                                  <p:stCondLst>
                                    <p:cond delay="5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2">
          <a:extLst>
            <a:ext uri="{FF2B5EF4-FFF2-40B4-BE49-F238E27FC236}">
              <a16:creationId xmlns:a16="http://schemas.microsoft.com/office/drawing/2014/main" id="{98E8B89D-AA1D-C5D0-8625-7AB3A226FD7D}"/>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932972B5-B03A-7911-E81D-71C4808ABEC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55803"/>
            <a:ext cx="24323675" cy="3559054"/>
          </a:xfrm>
          <a:prstGeom prst="rect">
            <a:avLst/>
          </a:prstGeom>
        </p:spPr>
      </p:pic>
      <p:pic>
        <p:nvPicPr>
          <p:cNvPr id="7" name="Imagen 6">
            <a:extLst>
              <a:ext uri="{FF2B5EF4-FFF2-40B4-BE49-F238E27FC236}">
                <a16:creationId xmlns:a16="http://schemas.microsoft.com/office/drawing/2014/main" id="{E0643811-C9D4-D494-F68A-90E92FE87C4C}"/>
              </a:ext>
            </a:extLst>
          </p:cNvPr>
          <p:cNvPicPr>
            <a:picLocks noChangeAspect="1"/>
          </p:cNvPicPr>
          <p:nvPr/>
        </p:nvPicPr>
        <p:blipFill>
          <a:blip r:embed="rId4"/>
          <a:stretch>
            <a:fillRect/>
          </a:stretch>
        </p:blipFill>
        <p:spPr>
          <a:xfrm>
            <a:off x="1588" y="14446"/>
            <a:ext cx="24323675" cy="126377"/>
          </a:xfrm>
          <a:prstGeom prst="rect">
            <a:avLst/>
          </a:prstGeom>
        </p:spPr>
      </p:pic>
      <p:sp>
        <p:nvSpPr>
          <p:cNvPr id="8" name="Subtítulo 2">
            <a:extLst>
              <a:ext uri="{FF2B5EF4-FFF2-40B4-BE49-F238E27FC236}">
                <a16:creationId xmlns:a16="http://schemas.microsoft.com/office/drawing/2014/main" id="{C1DE4EA9-093B-1A5F-B63A-13863BEF7E8B}"/>
              </a:ext>
            </a:extLst>
          </p:cNvPr>
          <p:cNvSpPr txBox="1">
            <a:spLocks/>
          </p:cNvSpPr>
          <p:nvPr/>
        </p:nvSpPr>
        <p:spPr>
          <a:xfrm>
            <a:off x="998595" y="1300580"/>
            <a:ext cx="21942210" cy="94587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5400" b="1" dirty="0">
                <a:solidFill>
                  <a:schemeClr val="bg1"/>
                </a:solidFill>
                <a:latin typeface="Montserrat" pitchFamily="2" charset="77"/>
              </a:rPr>
              <a:t> SEGURIDAD EN MI COMUNA</a:t>
            </a:r>
            <a:endParaRPr lang="es-CL" sz="5400" b="1" dirty="0">
              <a:solidFill>
                <a:schemeClr val="bg1"/>
              </a:solidFill>
              <a:latin typeface="Montserrat" pitchFamily="2" charset="77"/>
              <a:cs typeface="Myanmar Text" panose="020B0502040204020203" pitchFamily="34" charset="0"/>
            </a:endParaRPr>
          </a:p>
        </p:txBody>
      </p:sp>
      <p:sp>
        <p:nvSpPr>
          <p:cNvPr id="10" name="TextBox 336">
            <a:extLst>
              <a:ext uri="{FF2B5EF4-FFF2-40B4-BE49-F238E27FC236}">
                <a16:creationId xmlns:a16="http://schemas.microsoft.com/office/drawing/2014/main" id="{4ACBE98B-5527-5E11-A2C3-CA2D60B7145E}"/>
              </a:ext>
            </a:extLst>
          </p:cNvPr>
          <p:cNvSpPr txBox="1"/>
          <p:nvPr/>
        </p:nvSpPr>
        <p:spPr>
          <a:xfrm>
            <a:off x="465270" y="2447630"/>
            <a:ext cx="21942210" cy="10618291"/>
          </a:xfrm>
          <a:prstGeom prst="rect">
            <a:avLst/>
          </a:prstGeom>
          <a:noFill/>
        </p:spPr>
        <p:txBody>
          <a:bodyPr wrap="square" rtlCol="0" anchor="ctr" anchorCtr="0">
            <a:spAutoFit/>
          </a:bodyPr>
          <a:lstStyle/>
          <a:p>
            <a:r>
              <a:rPr lang="es-ES" sz="3600" b="1" dirty="0">
                <a:solidFill>
                  <a:srgbClr val="2264AF"/>
                </a:solidFill>
              </a:rPr>
              <a:t>DIRECCIÓN DE SEGURIDAD PÚBLICA </a:t>
            </a:r>
          </a:p>
          <a:p>
            <a:pPr algn="just"/>
            <a:endParaRPr lang="es-ES" sz="3600" dirty="0">
              <a:solidFill>
                <a:srgbClr val="0070C0"/>
              </a:solidFill>
            </a:endParaRPr>
          </a:p>
          <a:p>
            <a:r>
              <a:rPr lang="es-ES" sz="3600" b="1" u="sng" dirty="0">
                <a:solidFill>
                  <a:srgbClr val="2264AF"/>
                </a:solidFill>
              </a:rPr>
              <a:t>Seguridad Pública</a:t>
            </a:r>
          </a:p>
          <a:p>
            <a:r>
              <a:rPr lang="es-ES" sz="3600" b="1" dirty="0">
                <a:solidFill>
                  <a:srgbClr val="2264AF"/>
                </a:solidFill>
              </a:rPr>
              <a:t>MUNICIPALIDAD DE REQUINOA. Se entiende por Seguridad Pública, a la acción integrada que desarrolla el Municipio, con la colaboración de la ciudadanía, destinada a fortalecer la convivencia comunitaria, la prevención de conductas violentas y delictivas, además de utilización de las vías y espacios públicos, en este sentido la Dirección de Seguridad Pública, está enfocada en contribuir a mejorar las condiciones de seguridad pública de los habitantes.</a:t>
            </a:r>
          </a:p>
          <a:p>
            <a:endParaRPr lang="es-ES" sz="3600" b="1" dirty="0">
              <a:solidFill>
                <a:srgbClr val="2264AF"/>
              </a:solidFill>
            </a:endParaRPr>
          </a:p>
          <a:p>
            <a:r>
              <a:rPr lang="es-ES" sz="3600" b="1" dirty="0">
                <a:solidFill>
                  <a:srgbClr val="2264AF"/>
                </a:solidFill>
              </a:rPr>
              <a:t>P</a:t>
            </a:r>
            <a:r>
              <a:rPr lang="es-ES" sz="3600" b="1" u="sng" dirty="0">
                <a:solidFill>
                  <a:srgbClr val="2264AF"/>
                </a:solidFill>
              </a:rPr>
              <a:t>atrulla Tu Colegio</a:t>
            </a:r>
            <a:r>
              <a:rPr lang="es-ES" sz="3600" b="1" dirty="0">
                <a:solidFill>
                  <a:srgbClr val="2264AF"/>
                </a:solidFill>
              </a:rPr>
              <a:t>: Consiste en un monitoreo constante en los diferentes colegios de nuestra comuna, donde la camioneta de Seguridad Publica patrullara sobre todo en los horarios de entrada y salida de los escolares de sus establecimientos.</a:t>
            </a:r>
          </a:p>
          <a:p>
            <a:endParaRPr lang="es-ES" sz="3600" b="1" dirty="0">
              <a:solidFill>
                <a:srgbClr val="2264AF"/>
              </a:solidFill>
            </a:endParaRPr>
          </a:p>
          <a:p>
            <a:r>
              <a:rPr lang="es-ES" sz="3600" b="1" dirty="0">
                <a:solidFill>
                  <a:srgbClr val="2264AF"/>
                </a:solidFill>
              </a:rPr>
              <a:t>Ap</a:t>
            </a:r>
            <a:r>
              <a:rPr lang="es-ES" sz="3600" b="1" u="sng" dirty="0">
                <a:solidFill>
                  <a:srgbClr val="2264AF"/>
                </a:solidFill>
              </a:rPr>
              <a:t>oyo Jurídico</a:t>
            </a:r>
            <a:r>
              <a:rPr lang="es-ES" sz="3600" b="1" dirty="0">
                <a:solidFill>
                  <a:srgbClr val="2264AF"/>
                </a:solidFill>
              </a:rPr>
              <a:t>: Tenemos a disposición de nuestros vecinos un servicio gratuito de abogados para las víctimas de delitos 24/7, cuyo objetivo es dependiendo del delito acudir al sitio del suceso para asesorar de manera inmediata a la víctima y acordar con ella la presentación de la respectiva querella criminal. Incluye asistir a la audiencia de control de detención y formalización, y posteriormente con el proceso penal, hasta la obtención de una condena para los responsables.</a:t>
            </a:r>
          </a:p>
          <a:p>
            <a:endParaRPr lang="es-ES" sz="3600" b="1" u="sng" dirty="0">
              <a:solidFill>
                <a:srgbClr val="2264AF"/>
              </a:solidFill>
            </a:endParaRPr>
          </a:p>
        </p:txBody>
      </p:sp>
      <p:pic>
        <p:nvPicPr>
          <p:cNvPr id="4" name="Imagen 3">
            <a:extLst>
              <a:ext uri="{FF2B5EF4-FFF2-40B4-BE49-F238E27FC236}">
                <a16:creationId xmlns:a16="http://schemas.microsoft.com/office/drawing/2014/main" id="{E3DB821D-8E36-FB38-7A50-F7E5B80E638E}"/>
              </a:ext>
            </a:extLst>
          </p:cNvPr>
          <p:cNvPicPr>
            <a:picLocks noChangeAspect="1"/>
          </p:cNvPicPr>
          <p:nvPr/>
        </p:nvPicPr>
        <p:blipFill>
          <a:blip r:embed="rId5"/>
          <a:stretch>
            <a:fillRect/>
          </a:stretch>
        </p:blipFill>
        <p:spPr>
          <a:xfrm>
            <a:off x="14555201" y="260769"/>
            <a:ext cx="6973273" cy="2429214"/>
          </a:xfrm>
          <a:prstGeom prst="rect">
            <a:avLst/>
          </a:prstGeom>
        </p:spPr>
      </p:pic>
    </p:spTree>
    <p:extLst>
      <p:ext uri="{BB962C8B-B14F-4D97-AF65-F5344CB8AC3E}">
        <p14:creationId xmlns:p14="http://schemas.microsoft.com/office/powerpoint/2010/main" val="288497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2">
          <a:extLst>
            <a:ext uri="{FF2B5EF4-FFF2-40B4-BE49-F238E27FC236}">
              <a16:creationId xmlns:a16="http://schemas.microsoft.com/office/drawing/2014/main" id="{32E84405-8EE8-00CC-A2C9-CA577ACE4EB7}"/>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86F091F9-2032-38D8-4FE1-A2418C8D9F5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55803"/>
            <a:ext cx="24323675" cy="3559054"/>
          </a:xfrm>
          <a:prstGeom prst="rect">
            <a:avLst/>
          </a:prstGeom>
        </p:spPr>
      </p:pic>
      <p:pic>
        <p:nvPicPr>
          <p:cNvPr id="7" name="Imagen 6">
            <a:extLst>
              <a:ext uri="{FF2B5EF4-FFF2-40B4-BE49-F238E27FC236}">
                <a16:creationId xmlns:a16="http://schemas.microsoft.com/office/drawing/2014/main" id="{FFA2439E-CE49-06B8-5F17-E1323FADE68B}"/>
              </a:ext>
            </a:extLst>
          </p:cNvPr>
          <p:cNvPicPr>
            <a:picLocks noChangeAspect="1"/>
          </p:cNvPicPr>
          <p:nvPr/>
        </p:nvPicPr>
        <p:blipFill>
          <a:blip r:embed="rId4"/>
          <a:stretch>
            <a:fillRect/>
          </a:stretch>
        </p:blipFill>
        <p:spPr>
          <a:xfrm>
            <a:off x="1588" y="14446"/>
            <a:ext cx="24323675" cy="126377"/>
          </a:xfrm>
          <a:prstGeom prst="rect">
            <a:avLst/>
          </a:prstGeom>
        </p:spPr>
      </p:pic>
      <p:sp>
        <p:nvSpPr>
          <p:cNvPr id="8" name="Subtítulo 2">
            <a:extLst>
              <a:ext uri="{FF2B5EF4-FFF2-40B4-BE49-F238E27FC236}">
                <a16:creationId xmlns:a16="http://schemas.microsoft.com/office/drawing/2014/main" id="{7D47BD28-E2CA-A553-536C-799F872468B1}"/>
              </a:ext>
            </a:extLst>
          </p:cNvPr>
          <p:cNvSpPr txBox="1">
            <a:spLocks/>
          </p:cNvSpPr>
          <p:nvPr/>
        </p:nvSpPr>
        <p:spPr>
          <a:xfrm>
            <a:off x="998595" y="1300580"/>
            <a:ext cx="21942210" cy="94587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5400" b="1" dirty="0">
                <a:solidFill>
                  <a:schemeClr val="bg1"/>
                </a:solidFill>
                <a:latin typeface="Montserrat" pitchFamily="2" charset="77"/>
              </a:rPr>
              <a:t> SEGURIDAD EN MI COMUNA</a:t>
            </a:r>
            <a:endParaRPr lang="es-CL" sz="5400" b="1" dirty="0">
              <a:solidFill>
                <a:schemeClr val="bg1"/>
              </a:solidFill>
              <a:latin typeface="Montserrat" pitchFamily="2" charset="77"/>
              <a:cs typeface="Myanmar Text" panose="020B0502040204020203" pitchFamily="34" charset="0"/>
            </a:endParaRPr>
          </a:p>
        </p:txBody>
      </p:sp>
      <p:sp>
        <p:nvSpPr>
          <p:cNvPr id="10" name="TextBox 336">
            <a:extLst>
              <a:ext uri="{FF2B5EF4-FFF2-40B4-BE49-F238E27FC236}">
                <a16:creationId xmlns:a16="http://schemas.microsoft.com/office/drawing/2014/main" id="{729507DD-F73E-10B8-D2B0-67D3A9C04076}"/>
              </a:ext>
            </a:extLst>
          </p:cNvPr>
          <p:cNvSpPr txBox="1"/>
          <p:nvPr/>
        </p:nvSpPr>
        <p:spPr>
          <a:xfrm>
            <a:off x="465270" y="3555626"/>
            <a:ext cx="21942210" cy="8402300"/>
          </a:xfrm>
          <a:prstGeom prst="rect">
            <a:avLst/>
          </a:prstGeom>
          <a:noFill/>
        </p:spPr>
        <p:txBody>
          <a:bodyPr wrap="square" rtlCol="0" anchor="ctr" anchorCtr="0">
            <a:spAutoFit/>
          </a:bodyPr>
          <a:lstStyle/>
          <a:p>
            <a:r>
              <a:rPr lang="es-ES" sz="3600" b="1" dirty="0">
                <a:solidFill>
                  <a:srgbClr val="2264AF"/>
                </a:solidFill>
              </a:rPr>
              <a:t>DIRECCIÓN DE SEGURIDAD PÚBLICA </a:t>
            </a:r>
          </a:p>
          <a:p>
            <a:r>
              <a:rPr lang="es-ES" sz="3600" b="1" u="sng" dirty="0">
                <a:solidFill>
                  <a:srgbClr val="2264AF"/>
                </a:solidFill>
              </a:rPr>
              <a:t>Programa Seguridad con tu Vecino</a:t>
            </a:r>
            <a:r>
              <a:rPr lang="es-ES" sz="3600" b="1" dirty="0">
                <a:solidFill>
                  <a:srgbClr val="2264AF"/>
                </a:solidFill>
              </a:rPr>
              <a:t>: Consiste en un patrullaje preventivo por todos los sectores de la comuna, donde en cada sector el Inspector de seguridad deberá entrevistarse con algún Dirigente de la Junta de Vecinos y tendrá como finalidad conocer las necesidades en temas de seguridad del sector, para ellos existe un formulario donde se dejara plasmado por escrito con firmas de ambos involucrados.</a:t>
            </a:r>
          </a:p>
          <a:p>
            <a:endParaRPr lang="es-ES" sz="3600" b="1" dirty="0">
              <a:solidFill>
                <a:srgbClr val="2264AF"/>
              </a:solidFill>
            </a:endParaRPr>
          </a:p>
          <a:p>
            <a:r>
              <a:rPr lang="es-ES" sz="3600" b="1" dirty="0">
                <a:solidFill>
                  <a:srgbClr val="2264AF"/>
                </a:solidFill>
              </a:rPr>
              <a:t>In</a:t>
            </a:r>
            <a:r>
              <a:rPr lang="es-ES" sz="3600" b="1" u="sng" dirty="0">
                <a:solidFill>
                  <a:srgbClr val="2264AF"/>
                </a:solidFill>
              </a:rPr>
              <a:t>spector en Terreno</a:t>
            </a:r>
            <a:r>
              <a:rPr lang="es-ES" sz="3600" b="1" dirty="0">
                <a:solidFill>
                  <a:srgbClr val="2264AF"/>
                </a:solidFill>
              </a:rPr>
              <a:t>: La Dirección de Seguridad Pública, a través de sus Inspectores Municipales, fiscaliza y cursa infracciones emitidas al juzgado de Policía Local en temas de Ley de tránsito, Ley de alcoholes, Ley de Tenencia Responsable, Ordenanzas municipales de aseo y medio ambiente, entre otras.</a:t>
            </a:r>
          </a:p>
          <a:p>
            <a:endParaRPr lang="es-ES" sz="3600" b="1" dirty="0">
              <a:solidFill>
                <a:srgbClr val="2264AF"/>
              </a:solidFill>
            </a:endParaRPr>
          </a:p>
          <a:p>
            <a:r>
              <a:rPr lang="es-ES" sz="3600" b="1" u="sng" dirty="0">
                <a:solidFill>
                  <a:srgbClr val="2264AF"/>
                </a:solidFill>
              </a:rPr>
              <a:t>Intervención territorial focalizado: </a:t>
            </a:r>
            <a:r>
              <a:rPr lang="es-ES" sz="3600" b="1" dirty="0">
                <a:solidFill>
                  <a:srgbClr val="2264AF"/>
                </a:solidFill>
              </a:rPr>
              <a:t>Se realizará una actividad en sector focalizado de nuestra comuna a partir de la presencia de un conjunto de factores de riesgo que atentan contra el buen desarrollo de esta comunidad, se genera una actividad de carácter recreativa para la familia y en particular los niños y niñas del sector, se busca que esta iniciativa sea un espacio de información y difusión del trabajo que realizan los servicios e instituciones vinculados a temas de seguridad, Participaran los Programas Municipales de OLN, OPD y Senda.</a:t>
            </a:r>
          </a:p>
        </p:txBody>
      </p:sp>
      <p:pic>
        <p:nvPicPr>
          <p:cNvPr id="4" name="Imagen 3">
            <a:extLst>
              <a:ext uri="{FF2B5EF4-FFF2-40B4-BE49-F238E27FC236}">
                <a16:creationId xmlns:a16="http://schemas.microsoft.com/office/drawing/2014/main" id="{E5E313B5-EEB5-1917-EBBA-3042B4F96CE3}"/>
              </a:ext>
            </a:extLst>
          </p:cNvPr>
          <p:cNvPicPr>
            <a:picLocks noChangeAspect="1"/>
          </p:cNvPicPr>
          <p:nvPr/>
        </p:nvPicPr>
        <p:blipFill>
          <a:blip r:embed="rId5"/>
          <a:stretch>
            <a:fillRect/>
          </a:stretch>
        </p:blipFill>
        <p:spPr>
          <a:xfrm>
            <a:off x="14555201" y="260769"/>
            <a:ext cx="6973273" cy="2429214"/>
          </a:xfrm>
          <a:prstGeom prst="rect">
            <a:avLst/>
          </a:prstGeom>
        </p:spPr>
      </p:pic>
    </p:spTree>
    <p:extLst>
      <p:ext uri="{BB962C8B-B14F-4D97-AF65-F5344CB8AC3E}">
        <p14:creationId xmlns:p14="http://schemas.microsoft.com/office/powerpoint/2010/main" val="2021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2">
          <a:extLst>
            <a:ext uri="{FF2B5EF4-FFF2-40B4-BE49-F238E27FC236}">
              <a16:creationId xmlns:a16="http://schemas.microsoft.com/office/drawing/2014/main" id="{32EDD0CC-EA47-DB5C-F1ED-7DE121E795D8}"/>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70866A18-1FDB-C6B8-E0C0-490A871A4B7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55803"/>
            <a:ext cx="24323675" cy="3559054"/>
          </a:xfrm>
          <a:prstGeom prst="rect">
            <a:avLst/>
          </a:prstGeom>
        </p:spPr>
      </p:pic>
      <p:pic>
        <p:nvPicPr>
          <p:cNvPr id="7" name="Imagen 6">
            <a:extLst>
              <a:ext uri="{FF2B5EF4-FFF2-40B4-BE49-F238E27FC236}">
                <a16:creationId xmlns:a16="http://schemas.microsoft.com/office/drawing/2014/main" id="{6B7E33BF-2FB6-6945-9925-FCDC63D4C84F}"/>
              </a:ext>
            </a:extLst>
          </p:cNvPr>
          <p:cNvPicPr>
            <a:picLocks noChangeAspect="1"/>
          </p:cNvPicPr>
          <p:nvPr/>
        </p:nvPicPr>
        <p:blipFill>
          <a:blip r:embed="rId4"/>
          <a:stretch>
            <a:fillRect/>
          </a:stretch>
        </p:blipFill>
        <p:spPr>
          <a:xfrm>
            <a:off x="1588" y="14446"/>
            <a:ext cx="24323675" cy="126377"/>
          </a:xfrm>
          <a:prstGeom prst="rect">
            <a:avLst/>
          </a:prstGeom>
        </p:spPr>
      </p:pic>
      <p:sp>
        <p:nvSpPr>
          <p:cNvPr id="8" name="Subtítulo 2">
            <a:extLst>
              <a:ext uri="{FF2B5EF4-FFF2-40B4-BE49-F238E27FC236}">
                <a16:creationId xmlns:a16="http://schemas.microsoft.com/office/drawing/2014/main" id="{56E6929F-4480-39CA-00BE-84E0F5AD525C}"/>
              </a:ext>
            </a:extLst>
          </p:cNvPr>
          <p:cNvSpPr txBox="1">
            <a:spLocks/>
          </p:cNvSpPr>
          <p:nvPr/>
        </p:nvSpPr>
        <p:spPr>
          <a:xfrm>
            <a:off x="998595" y="1300580"/>
            <a:ext cx="21942210" cy="94587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5400" b="1" dirty="0">
                <a:solidFill>
                  <a:schemeClr val="bg1"/>
                </a:solidFill>
                <a:latin typeface="Montserrat" pitchFamily="2" charset="77"/>
              </a:rPr>
              <a:t> SEGURIDAD EN MI COMUNA</a:t>
            </a:r>
            <a:endParaRPr lang="es-CL" sz="5400" b="1" dirty="0">
              <a:solidFill>
                <a:schemeClr val="bg1"/>
              </a:solidFill>
              <a:latin typeface="Montserrat" pitchFamily="2" charset="77"/>
              <a:cs typeface="Myanmar Text" panose="020B0502040204020203" pitchFamily="34" charset="0"/>
            </a:endParaRPr>
          </a:p>
        </p:txBody>
      </p:sp>
      <p:sp>
        <p:nvSpPr>
          <p:cNvPr id="10" name="TextBox 336">
            <a:extLst>
              <a:ext uri="{FF2B5EF4-FFF2-40B4-BE49-F238E27FC236}">
                <a16:creationId xmlns:a16="http://schemas.microsoft.com/office/drawing/2014/main" id="{DA547363-B1F1-213A-FBBD-4E8311BBEF39}"/>
              </a:ext>
            </a:extLst>
          </p:cNvPr>
          <p:cNvSpPr txBox="1"/>
          <p:nvPr/>
        </p:nvSpPr>
        <p:spPr>
          <a:xfrm>
            <a:off x="571596" y="3403251"/>
            <a:ext cx="21942210" cy="9510296"/>
          </a:xfrm>
          <a:prstGeom prst="rect">
            <a:avLst/>
          </a:prstGeom>
          <a:noFill/>
        </p:spPr>
        <p:txBody>
          <a:bodyPr wrap="square" rtlCol="0" anchor="ctr" anchorCtr="0">
            <a:spAutoFit/>
          </a:bodyPr>
          <a:lstStyle/>
          <a:p>
            <a:r>
              <a:rPr lang="es-ES" sz="3600" b="1" u="sng" dirty="0">
                <a:solidFill>
                  <a:srgbClr val="2264AF"/>
                </a:solidFill>
              </a:rPr>
              <a:t>Consejo en Terreno</a:t>
            </a:r>
            <a:r>
              <a:rPr lang="es-ES" sz="3600" b="1" dirty="0">
                <a:solidFill>
                  <a:srgbClr val="2264AF"/>
                </a:solidFill>
              </a:rPr>
              <a:t>: El Consejo de Seguridad Publica sesiona una vez al mes, donde la meta en esta gestión es sesionar tres veces al año en diferentes sectores de la comuna, donde serán invitados los dirigentes del sector a exponer las problemáticas en temas de seguridad que aquejan a su sector. Programa Post Emergencia: Se activa una vez ocurrida la emergencia y consiste en ir en apoyo de la persona o familia que sufrió el evento (Asalto, Robo, Incendio, Accidente de tránsito, etc.), aumentando el patrullaje del sector, ayuda social y/o Psicológica, donde se trabajara en conjunto con la Dirección de DIDECO.</a:t>
            </a:r>
          </a:p>
          <a:p>
            <a:endParaRPr lang="es-ES" sz="3600" b="1" dirty="0">
              <a:solidFill>
                <a:srgbClr val="2264AF"/>
              </a:solidFill>
            </a:endParaRPr>
          </a:p>
          <a:p>
            <a:r>
              <a:rPr lang="es-ES" sz="3600" b="1" u="sng" dirty="0">
                <a:solidFill>
                  <a:srgbClr val="2264AF"/>
                </a:solidFill>
              </a:rPr>
              <a:t>Capacitación para Dirigentes Vecinales: </a:t>
            </a:r>
            <a:r>
              <a:rPr lang="es-ES" sz="3600" b="1" dirty="0">
                <a:solidFill>
                  <a:srgbClr val="2264AF"/>
                </a:solidFill>
              </a:rPr>
              <a:t>Objetivo principal en capacitar a los Dirigentes de las diferentes juntas de Vecinos de la comuna, en temas de Emergencias y Desastres, cuya Capacitación se coordinara con la Seremi de Salud o en su defecto la ONEMI.</a:t>
            </a:r>
          </a:p>
          <a:p>
            <a:endParaRPr lang="es-ES" sz="3600" b="1" dirty="0">
              <a:solidFill>
                <a:srgbClr val="2264AF"/>
              </a:solidFill>
            </a:endParaRPr>
          </a:p>
          <a:p>
            <a:r>
              <a:rPr lang="es-ES" sz="3600" b="1" dirty="0">
                <a:solidFill>
                  <a:srgbClr val="2264AF"/>
                </a:solidFill>
              </a:rPr>
              <a:t>Ca</a:t>
            </a:r>
            <a:r>
              <a:rPr lang="es-ES" sz="3600" b="1" u="sng" dirty="0">
                <a:solidFill>
                  <a:srgbClr val="2264AF"/>
                </a:solidFill>
              </a:rPr>
              <a:t>mina Seguro</a:t>
            </a:r>
            <a:r>
              <a:rPr lang="es-ES" sz="3600" b="1" dirty="0">
                <a:solidFill>
                  <a:srgbClr val="2264AF"/>
                </a:solidFill>
              </a:rPr>
              <a:t>: Consiste en desplegar por diferentes lugares de la comuna una señalética con el número de Seguridad Publica, que ante cualquier Emergencia la comunidad lo tenga a disposición lo más rápido posible.</a:t>
            </a:r>
          </a:p>
          <a:p>
            <a:endParaRPr lang="es-ES" sz="3600" b="1" dirty="0">
              <a:solidFill>
                <a:srgbClr val="2264AF"/>
              </a:solidFill>
            </a:endParaRPr>
          </a:p>
          <a:p>
            <a:r>
              <a:rPr lang="es-ES" sz="3600" b="1" u="sng" dirty="0">
                <a:solidFill>
                  <a:srgbClr val="2264AF"/>
                </a:solidFill>
              </a:rPr>
              <a:t>Apoyo en Actividades Municipales</a:t>
            </a:r>
            <a:r>
              <a:rPr lang="es-ES" sz="3600" b="1" dirty="0">
                <a:solidFill>
                  <a:srgbClr val="2264AF"/>
                </a:solidFill>
              </a:rPr>
              <a:t>: Cada vez que un programa municipal realice una actividad, personal de Seguridad Publica se hará presente para el resguardo y el funcionamiento de esta, las actividades presentes son las siguientes:</a:t>
            </a:r>
          </a:p>
        </p:txBody>
      </p:sp>
      <p:pic>
        <p:nvPicPr>
          <p:cNvPr id="4" name="Imagen 3">
            <a:extLst>
              <a:ext uri="{FF2B5EF4-FFF2-40B4-BE49-F238E27FC236}">
                <a16:creationId xmlns:a16="http://schemas.microsoft.com/office/drawing/2014/main" id="{F1FB622D-A09B-6656-3DD2-787B04383DD4}"/>
              </a:ext>
            </a:extLst>
          </p:cNvPr>
          <p:cNvPicPr>
            <a:picLocks noChangeAspect="1"/>
          </p:cNvPicPr>
          <p:nvPr/>
        </p:nvPicPr>
        <p:blipFill>
          <a:blip r:embed="rId5"/>
          <a:stretch>
            <a:fillRect/>
          </a:stretch>
        </p:blipFill>
        <p:spPr>
          <a:xfrm>
            <a:off x="14555201" y="260769"/>
            <a:ext cx="6973273" cy="2429214"/>
          </a:xfrm>
          <a:prstGeom prst="rect">
            <a:avLst/>
          </a:prstGeom>
        </p:spPr>
      </p:pic>
    </p:spTree>
    <p:extLst>
      <p:ext uri="{BB962C8B-B14F-4D97-AF65-F5344CB8AC3E}">
        <p14:creationId xmlns:p14="http://schemas.microsoft.com/office/powerpoint/2010/main" val="130806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6" name="Imagen 5">
            <a:extLst>
              <a:ext uri="{FF2B5EF4-FFF2-40B4-BE49-F238E27FC236}">
                <a16:creationId xmlns:a16="http://schemas.microsoft.com/office/drawing/2014/main" id="{6539DD49-B1B6-7C4B-B76C-1390C821A7B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55803"/>
            <a:ext cx="24323675" cy="3559054"/>
          </a:xfrm>
          <a:prstGeom prst="rect">
            <a:avLst/>
          </a:prstGeom>
        </p:spPr>
      </p:pic>
      <p:pic>
        <p:nvPicPr>
          <p:cNvPr id="7" name="Imagen 6">
            <a:extLst>
              <a:ext uri="{FF2B5EF4-FFF2-40B4-BE49-F238E27FC236}">
                <a16:creationId xmlns:a16="http://schemas.microsoft.com/office/drawing/2014/main" id="{6E0D0026-98EC-9247-B59F-ADEC9FDEA14B}"/>
              </a:ext>
            </a:extLst>
          </p:cNvPr>
          <p:cNvPicPr>
            <a:picLocks noChangeAspect="1"/>
          </p:cNvPicPr>
          <p:nvPr/>
        </p:nvPicPr>
        <p:blipFill>
          <a:blip r:embed="rId4"/>
          <a:stretch>
            <a:fillRect/>
          </a:stretch>
        </p:blipFill>
        <p:spPr>
          <a:xfrm>
            <a:off x="1588" y="14446"/>
            <a:ext cx="24323675" cy="126377"/>
          </a:xfrm>
          <a:prstGeom prst="rect">
            <a:avLst/>
          </a:prstGeom>
        </p:spPr>
      </p:pic>
      <p:sp>
        <p:nvSpPr>
          <p:cNvPr id="8" name="Subtítulo 2">
            <a:extLst>
              <a:ext uri="{FF2B5EF4-FFF2-40B4-BE49-F238E27FC236}">
                <a16:creationId xmlns:a16="http://schemas.microsoft.com/office/drawing/2014/main" id="{84993BE3-AC90-AA4B-886B-D1488F5394E0}"/>
              </a:ext>
            </a:extLst>
          </p:cNvPr>
          <p:cNvSpPr txBox="1">
            <a:spLocks/>
          </p:cNvSpPr>
          <p:nvPr/>
        </p:nvSpPr>
        <p:spPr>
          <a:xfrm>
            <a:off x="998595" y="1300580"/>
            <a:ext cx="21942210" cy="94587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5400" b="1" dirty="0">
                <a:solidFill>
                  <a:schemeClr val="bg1"/>
                </a:solidFill>
                <a:latin typeface="Montserrat" pitchFamily="2" charset="77"/>
              </a:rPr>
              <a:t> SEGURIDAD EN MI COMUNA</a:t>
            </a:r>
            <a:endParaRPr lang="es-CL" sz="5400" b="1" dirty="0">
              <a:solidFill>
                <a:schemeClr val="bg1"/>
              </a:solidFill>
              <a:latin typeface="Montserrat" pitchFamily="2" charset="77"/>
              <a:cs typeface="Myanmar Text" panose="020B0502040204020203" pitchFamily="34" charset="0"/>
            </a:endParaRPr>
          </a:p>
        </p:txBody>
      </p:sp>
      <p:sp>
        <p:nvSpPr>
          <p:cNvPr id="10" name="TextBox 336">
            <a:extLst>
              <a:ext uri="{FF2B5EF4-FFF2-40B4-BE49-F238E27FC236}">
                <a16:creationId xmlns:a16="http://schemas.microsoft.com/office/drawing/2014/main" id="{3C919AA9-6682-A34E-BB7E-4FE912052C2D}"/>
              </a:ext>
            </a:extLst>
          </p:cNvPr>
          <p:cNvSpPr txBox="1"/>
          <p:nvPr/>
        </p:nvSpPr>
        <p:spPr>
          <a:xfrm>
            <a:off x="1137626" y="2573756"/>
            <a:ext cx="12101604" cy="1200329"/>
          </a:xfrm>
          <a:prstGeom prst="rect">
            <a:avLst/>
          </a:prstGeom>
          <a:noFill/>
        </p:spPr>
        <p:txBody>
          <a:bodyPr wrap="square" rtlCol="0" anchor="ctr" anchorCtr="0">
            <a:spAutoFit/>
          </a:bodyPr>
          <a:lstStyle/>
          <a:p>
            <a:pPr algn="just"/>
            <a:endParaRPr lang="es-ES" sz="3600" dirty="0">
              <a:solidFill>
                <a:srgbClr val="0070C0"/>
              </a:solidFill>
            </a:endParaRPr>
          </a:p>
          <a:p>
            <a:endParaRPr lang="es-ES" sz="3600" b="1" u="sng" dirty="0">
              <a:solidFill>
                <a:srgbClr val="2264AF"/>
              </a:solidFill>
            </a:endParaRPr>
          </a:p>
        </p:txBody>
      </p:sp>
      <p:pic>
        <p:nvPicPr>
          <p:cNvPr id="4" name="Imagen 3">
            <a:extLst>
              <a:ext uri="{FF2B5EF4-FFF2-40B4-BE49-F238E27FC236}">
                <a16:creationId xmlns:a16="http://schemas.microsoft.com/office/drawing/2014/main" id="{D032ACCF-4406-B971-BE45-45EFB810CAB0}"/>
              </a:ext>
            </a:extLst>
          </p:cNvPr>
          <p:cNvPicPr>
            <a:picLocks noChangeAspect="1"/>
          </p:cNvPicPr>
          <p:nvPr/>
        </p:nvPicPr>
        <p:blipFill>
          <a:blip r:embed="rId5"/>
          <a:stretch>
            <a:fillRect/>
          </a:stretch>
        </p:blipFill>
        <p:spPr>
          <a:xfrm>
            <a:off x="14056069" y="558912"/>
            <a:ext cx="6973273" cy="2429214"/>
          </a:xfrm>
          <a:prstGeom prst="rect">
            <a:avLst/>
          </a:prstGeom>
        </p:spPr>
      </p:pic>
      <p:pic>
        <p:nvPicPr>
          <p:cNvPr id="9" name="Imagen 8">
            <a:extLst>
              <a:ext uri="{FF2B5EF4-FFF2-40B4-BE49-F238E27FC236}">
                <a16:creationId xmlns:a16="http://schemas.microsoft.com/office/drawing/2014/main" id="{836382BB-CC6F-1106-E346-BBA041E79C03}"/>
              </a:ext>
            </a:extLst>
          </p:cNvPr>
          <p:cNvPicPr>
            <a:picLocks noChangeAspect="1"/>
          </p:cNvPicPr>
          <p:nvPr/>
        </p:nvPicPr>
        <p:blipFill>
          <a:blip r:embed="rId6"/>
          <a:stretch>
            <a:fillRect/>
          </a:stretch>
        </p:blipFill>
        <p:spPr>
          <a:xfrm>
            <a:off x="1730082" y="3774085"/>
            <a:ext cx="5001323" cy="7744906"/>
          </a:xfrm>
          <a:prstGeom prst="rect">
            <a:avLst/>
          </a:prstGeom>
        </p:spPr>
      </p:pic>
      <p:pic>
        <p:nvPicPr>
          <p:cNvPr id="12" name="Imagen 11">
            <a:extLst>
              <a:ext uri="{FF2B5EF4-FFF2-40B4-BE49-F238E27FC236}">
                <a16:creationId xmlns:a16="http://schemas.microsoft.com/office/drawing/2014/main" id="{EAC07597-F7F5-347A-A85C-842B23250CE0}"/>
              </a:ext>
            </a:extLst>
          </p:cNvPr>
          <p:cNvPicPr>
            <a:picLocks noChangeAspect="1"/>
          </p:cNvPicPr>
          <p:nvPr/>
        </p:nvPicPr>
        <p:blipFill>
          <a:blip r:embed="rId7"/>
          <a:stretch>
            <a:fillRect/>
          </a:stretch>
        </p:blipFill>
        <p:spPr>
          <a:xfrm>
            <a:off x="8757124" y="3821340"/>
            <a:ext cx="13116517" cy="4574587"/>
          </a:xfrm>
          <a:prstGeom prst="rect">
            <a:avLst/>
          </a:prstGeom>
        </p:spPr>
      </p:pic>
      <p:pic>
        <p:nvPicPr>
          <p:cNvPr id="15" name="Imagen 14">
            <a:extLst>
              <a:ext uri="{FF2B5EF4-FFF2-40B4-BE49-F238E27FC236}">
                <a16:creationId xmlns:a16="http://schemas.microsoft.com/office/drawing/2014/main" id="{4E1C77BD-A833-E16D-2AAF-47580A6B5A74}"/>
              </a:ext>
            </a:extLst>
          </p:cNvPr>
          <p:cNvPicPr>
            <a:picLocks noChangeAspect="1"/>
          </p:cNvPicPr>
          <p:nvPr/>
        </p:nvPicPr>
        <p:blipFill>
          <a:blip r:embed="rId8"/>
          <a:stretch>
            <a:fillRect/>
          </a:stretch>
        </p:blipFill>
        <p:spPr>
          <a:xfrm>
            <a:off x="8757124" y="9360336"/>
            <a:ext cx="7405143" cy="1781908"/>
          </a:xfrm>
          <a:prstGeom prst="rect">
            <a:avLst/>
          </a:prstGeom>
        </p:spPr>
      </p:pic>
      <p:pic>
        <p:nvPicPr>
          <p:cNvPr id="17" name="Imagen 16">
            <a:extLst>
              <a:ext uri="{FF2B5EF4-FFF2-40B4-BE49-F238E27FC236}">
                <a16:creationId xmlns:a16="http://schemas.microsoft.com/office/drawing/2014/main" id="{0E18B734-95A5-D235-ABFB-7B02855F6467}"/>
              </a:ext>
            </a:extLst>
          </p:cNvPr>
          <p:cNvPicPr>
            <a:picLocks noChangeAspect="1"/>
          </p:cNvPicPr>
          <p:nvPr/>
        </p:nvPicPr>
        <p:blipFill>
          <a:blip r:embed="rId9"/>
          <a:stretch>
            <a:fillRect/>
          </a:stretch>
        </p:blipFill>
        <p:spPr>
          <a:xfrm>
            <a:off x="8445186" y="11518991"/>
            <a:ext cx="15434162" cy="896429"/>
          </a:xfrm>
          <a:prstGeom prst="rect">
            <a:avLst/>
          </a:prstGeom>
        </p:spPr>
      </p:pic>
    </p:spTree>
    <p:extLst>
      <p:ext uri="{BB962C8B-B14F-4D97-AF65-F5344CB8AC3E}">
        <p14:creationId xmlns:p14="http://schemas.microsoft.com/office/powerpoint/2010/main" val="374953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pic>
        <p:nvPicPr>
          <p:cNvPr id="622" name="Google Shape;622;p30"/>
          <p:cNvPicPr preferRelativeResize="0"/>
          <p:nvPr/>
        </p:nvPicPr>
        <p:blipFill rotWithShape="1">
          <a:blip r:embed="rId3">
            <a:alphaModFix/>
          </a:blip>
          <a:srcRect/>
          <a:stretch/>
        </p:blipFill>
        <p:spPr>
          <a:xfrm>
            <a:off x="-31957" y="120034"/>
            <a:ext cx="24356427" cy="13682067"/>
          </a:xfrm>
          <a:prstGeom prst="rect">
            <a:avLst/>
          </a:prstGeom>
          <a:noFill/>
          <a:ln>
            <a:noFill/>
          </a:ln>
        </p:spPr>
      </p:pic>
      <p:sp>
        <p:nvSpPr>
          <p:cNvPr id="623" name="Google Shape;623;p30"/>
          <p:cNvSpPr txBox="1">
            <a:spLocks noGrp="1"/>
          </p:cNvSpPr>
          <p:nvPr>
            <p:ph type="body" idx="1"/>
          </p:nvPr>
        </p:nvSpPr>
        <p:spPr>
          <a:xfrm>
            <a:off x="7603166" y="4259180"/>
            <a:ext cx="14630625" cy="3296652"/>
          </a:xfrm>
          <a:prstGeom prst="rect">
            <a:avLst/>
          </a:prstGeom>
          <a:noFill/>
          <a:ln>
            <a:noFill/>
          </a:ln>
        </p:spPr>
        <p:txBody>
          <a:bodyPr spcFirstLastPara="1" wrap="square" lIns="91425" tIns="45700" rIns="91425" bIns="45700" anchor="t" anchorCtr="0">
            <a:normAutofit/>
          </a:bodyPr>
          <a:lstStyle/>
          <a:p>
            <a:pPr marL="0" lvl="0" indent="0" algn="ctr" rtl="0">
              <a:lnSpc>
                <a:spcPct val="120000"/>
              </a:lnSpc>
              <a:spcBef>
                <a:spcPts val="1995"/>
              </a:spcBef>
              <a:spcAft>
                <a:spcPts val="0"/>
              </a:spcAft>
              <a:buClr>
                <a:schemeClr val="lt1"/>
              </a:buClr>
              <a:buSzPct val="100000"/>
              <a:buNone/>
            </a:pPr>
            <a:r>
              <a:rPr lang="es-ES" sz="4800" dirty="0">
                <a:solidFill>
                  <a:schemeClr val="lt1"/>
                </a:solidFill>
                <a:latin typeface="Lato" panose="020F0502020204030203" pitchFamily="34" charset="77"/>
                <a:ea typeface="Open Sans"/>
                <a:cs typeface="Open Sans"/>
                <a:sym typeface="Open Sans"/>
              </a:rPr>
              <a:t>Esta información será enviada por correo electrónico </a:t>
            </a:r>
            <a:br>
              <a:rPr lang="es-ES" sz="4800" dirty="0">
                <a:solidFill>
                  <a:schemeClr val="lt1"/>
                </a:solidFill>
                <a:latin typeface="Lato" panose="020F0502020204030203" pitchFamily="34" charset="77"/>
                <a:ea typeface="Open Sans"/>
                <a:cs typeface="Open Sans"/>
                <a:sym typeface="Open Sans"/>
              </a:rPr>
            </a:br>
            <a:r>
              <a:rPr lang="es-ES" sz="4800" dirty="0">
                <a:solidFill>
                  <a:schemeClr val="lt1"/>
                </a:solidFill>
                <a:latin typeface="Lato" panose="020F0502020204030203" pitchFamily="34" charset="77"/>
                <a:ea typeface="Open Sans"/>
                <a:cs typeface="Open Sans"/>
                <a:sym typeface="Open Sans"/>
              </a:rPr>
              <a:t>y </a:t>
            </a:r>
            <a:r>
              <a:rPr lang="es-ES" sz="4800" dirty="0" err="1">
                <a:solidFill>
                  <a:schemeClr val="lt1"/>
                </a:solidFill>
                <a:latin typeface="Lato" panose="020F0502020204030203" pitchFamily="34" charset="77"/>
                <a:ea typeface="Open Sans"/>
                <a:cs typeface="Open Sans"/>
                <a:sym typeface="Open Sans"/>
              </a:rPr>
              <a:t>whatsapp</a:t>
            </a:r>
            <a:r>
              <a:rPr lang="es-ES" sz="4800" dirty="0">
                <a:solidFill>
                  <a:schemeClr val="lt1"/>
                </a:solidFill>
                <a:latin typeface="Lato" panose="020F0502020204030203" pitchFamily="34" charset="77"/>
                <a:ea typeface="Open Sans"/>
                <a:cs typeface="Open Sans"/>
                <a:sym typeface="Open Sans"/>
              </a:rPr>
              <a:t> y podrán verla en: </a:t>
            </a:r>
            <a:endParaRPr sz="1600" dirty="0">
              <a:latin typeface="Lato" panose="020F0502020204030203" pitchFamily="34" charset="77"/>
            </a:endParaRPr>
          </a:p>
        </p:txBody>
      </p:sp>
      <p:pic>
        <p:nvPicPr>
          <p:cNvPr id="624" name="Google Shape;624;p3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10800000">
            <a:off x="20103339" y="-2299939"/>
            <a:ext cx="4390365" cy="7593834"/>
          </a:xfrm>
          <a:prstGeom prst="rect">
            <a:avLst/>
          </a:prstGeom>
          <a:noFill/>
          <a:ln>
            <a:noFill/>
          </a:ln>
        </p:spPr>
      </p:pic>
      <p:pic>
        <p:nvPicPr>
          <p:cNvPr id="625" name="Google Shape;625;p30"/>
          <p:cNvPicPr preferRelativeResize="0"/>
          <p:nvPr/>
        </p:nvPicPr>
        <p:blipFill rotWithShape="1">
          <a:blip r:embed="rId5">
            <a:alphaModFix/>
          </a:blip>
          <a:srcRect/>
          <a:stretch/>
        </p:blipFill>
        <p:spPr>
          <a:xfrm>
            <a:off x="-251263" y="5286474"/>
            <a:ext cx="6765900" cy="8581926"/>
          </a:xfrm>
          <a:prstGeom prst="rect">
            <a:avLst/>
          </a:prstGeom>
          <a:noFill/>
          <a:ln>
            <a:noFill/>
          </a:ln>
        </p:spPr>
      </p:pic>
      <p:pic>
        <p:nvPicPr>
          <p:cNvPr id="626" name="Google Shape;626;p30"/>
          <p:cNvPicPr preferRelativeResize="0"/>
          <p:nvPr/>
        </p:nvPicPr>
        <p:blipFill rotWithShape="1">
          <a:blip r:embed="rId6">
            <a:alphaModFix/>
          </a:blip>
          <a:srcRect/>
          <a:stretch/>
        </p:blipFill>
        <p:spPr>
          <a:xfrm>
            <a:off x="793" y="-1"/>
            <a:ext cx="24356426" cy="3764937"/>
          </a:xfrm>
          <a:prstGeom prst="rect">
            <a:avLst/>
          </a:prstGeom>
          <a:noFill/>
          <a:ln>
            <a:noFill/>
          </a:ln>
        </p:spPr>
      </p:pic>
      <p:sp>
        <p:nvSpPr>
          <p:cNvPr id="627" name="Google Shape;627;p30"/>
          <p:cNvSpPr txBox="1">
            <a:spLocks noGrp="1"/>
          </p:cNvSpPr>
          <p:nvPr>
            <p:ph type="title"/>
          </p:nvPr>
        </p:nvSpPr>
        <p:spPr>
          <a:xfrm>
            <a:off x="11042248" y="1278349"/>
            <a:ext cx="7752461" cy="177262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800"/>
              <a:buFont typeface="Montserrat"/>
              <a:buNone/>
            </a:pPr>
            <a:r>
              <a:rPr lang="es-ES" sz="5400" b="1" dirty="0">
                <a:solidFill>
                  <a:schemeClr val="lt1"/>
                </a:solidFill>
                <a:latin typeface="Montserrat"/>
                <a:ea typeface="Montserrat"/>
                <a:cs typeface="Montserrat"/>
                <a:sym typeface="Montserrat"/>
              </a:rPr>
              <a:t>MUCHAS GRACIAS</a:t>
            </a:r>
            <a:endParaRPr sz="8800" dirty="0"/>
          </a:p>
        </p:txBody>
      </p:sp>
      <p:sp>
        <p:nvSpPr>
          <p:cNvPr id="629" name="Google Shape;629;p30"/>
          <p:cNvSpPr/>
          <p:nvPr/>
        </p:nvSpPr>
        <p:spPr>
          <a:xfrm>
            <a:off x="6204719" y="9321826"/>
            <a:ext cx="17427519" cy="258528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s-ES" sz="5400" b="0" i="0" u="none" strike="noStrike" cap="none" dirty="0">
                <a:solidFill>
                  <a:schemeClr val="lt1"/>
                </a:solidFill>
                <a:latin typeface="Lato" panose="020F0502020204030203" pitchFamily="34" charset="0"/>
                <a:ea typeface="Lato" panose="020F0502020204030203" pitchFamily="34" charset="0"/>
                <a:cs typeface="Lato" panose="020F0502020204030203" pitchFamily="34" charset="0"/>
                <a:sym typeface="Open Sans"/>
              </a:rPr>
              <a:t>Desearles que tengan una buena vida </a:t>
            </a:r>
            <a:endParaRPr dirty="0">
              <a:latin typeface="Lato" panose="020F0502020204030203" pitchFamily="34" charset="0"/>
              <a:ea typeface="Lato" panose="020F0502020204030203" pitchFamily="34" charset="0"/>
              <a:cs typeface="Lato" panose="020F0502020204030203" pitchFamily="34" charset="0"/>
            </a:endParaRPr>
          </a:p>
          <a:p>
            <a:pPr marL="0" marR="0" lvl="0" indent="0" algn="ctr" rtl="0">
              <a:lnSpc>
                <a:spcPct val="100000"/>
              </a:lnSpc>
              <a:spcBef>
                <a:spcPts val="0"/>
              </a:spcBef>
              <a:spcAft>
                <a:spcPts val="0"/>
              </a:spcAft>
              <a:buClr>
                <a:srgbClr val="000000"/>
              </a:buClr>
              <a:buSzPts val="5400"/>
              <a:buFont typeface="Arial"/>
              <a:buNone/>
            </a:pPr>
            <a:r>
              <a:rPr lang="es-ES" sz="5400" b="0" i="0" u="none" strike="noStrike" cap="none" dirty="0">
                <a:solidFill>
                  <a:schemeClr val="lt1"/>
                </a:solidFill>
                <a:latin typeface="Lato" panose="020F0502020204030203" pitchFamily="34" charset="0"/>
                <a:ea typeface="Lato" panose="020F0502020204030203" pitchFamily="34" charset="0"/>
                <a:cs typeface="Lato" panose="020F0502020204030203" pitchFamily="34" charset="0"/>
                <a:sym typeface="Open Sans"/>
              </a:rPr>
              <a:t>y grata convivencia en el </a:t>
            </a:r>
            <a:endParaRPr sz="1050" b="0" i="0" u="none" strike="noStrike" cap="none" dirty="0">
              <a:solidFill>
                <a:srgbClr val="000000"/>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ctr" rtl="0">
              <a:lnSpc>
                <a:spcPct val="100000"/>
              </a:lnSpc>
              <a:spcBef>
                <a:spcPts val="0"/>
              </a:spcBef>
              <a:spcAft>
                <a:spcPts val="0"/>
              </a:spcAft>
              <a:buClr>
                <a:srgbClr val="000000"/>
              </a:buClr>
              <a:buSzPts val="5400"/>
              <a:buFont typeface="Arial"/>
              <a:buNone/>
            </a:pPr>
            <a:r>
              <a:rPr lang="es-ES" sz="5400" b="1" dirty="0">
                <a:solidFill>
                  <a:schemeClr val="lt1"/>
                </a:solidFill>
                <a:latin typeface="Lato" panose="020F0502020204030203" pitchFamily="34" charset="0"/>
                <a:ea typeface="Lato" panose="020F0502020204030203" pitchFamily="34" charset="0"/>
                <a:cs typeface="Lato" panose="020F0502020204030203" pitchFamily="34" charset="0"/>
                <a:sym typeface="Open Sans"/>
              </a:rPr>
              <a:t>Proyecto Molinos del Abra - Requínoa</a:t>
            </a:r>
            <a:endParaRPr sz="1050" b="0" i="0" u="none" strike="noStrike" cap="none" dirty="0">
              <a:solidFill>
                <a:srgbClr val="000000"/>
              </a:solidFill>
              <a:latin typeface="Lato" panose="020F0502020204030203" pitchFamily="34" charset="0"/>
              <a:ea typeface="Lato" panose="020F0502020204030203" pitchFamily="34" charset="0"/>
              <a:cs typeface="Lato" panose="020F0502020204030203" pitchFamily="34" charset="0"/>
              <a:sym typeface="Arial"/>
            </a:endParaRPr>
          </a:p>
        </p:txBody>
      </p:sp>
      <p:grpSp>
        <p:nvGrpSpPr>
          <p:cNvPr id="630" name="Google Shape;630;p30"/>
          <p:cNvGrpSpPr/>
          <p:nvPr/>
        </p:nvGrpSpPr>
        <p:grpSpPr>
          <a:xfrm>
            <a:off x="-63694" y="19996"/>
            <a:ext cx="9689595" cy="1792064"/>
            <a:chOff x="7317040" y="10125247"/>
            <a:chExt cx="9689595" cy="1792064"/>
          </a:xfrm>
        </p:grpSpPr>
        <p:sp>
          <p:nvSpPr>
            <p:cNvPr id="631" name="Google Shape;631;p30"/>
            <p:cNvSpPr/>
            <p:nvPr/>
          </p:nvSpPr>
          <p:spPr>
            <a:xfrm>
              <a:off x="7317040" y="10125247"/>
              <a:ext cx="9689595" cy="1792064"/>
            </a:xfrm>
            <a:prstGeom prst="round2Diag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367"/>
                <a:buFont typeface="Arial"/>
                <a:buNone/>
              </a:pPr>
              <a:endParaRPr sz="13367" b="0" i="0" u="none" strike="noStrike" cap="none">
                <a:solidFill>
                  <a:schemeClr val="lt1"/>
                </a:solidFill>
                <a:latin typeface="Calibri"/>
                <a:ea typeface="Calibri"/>
                <a:cs typeface="Calibri"/>
                <a:sym typeface="Calibri"/>
              </a:endParaRPr>
            </a:p>
          </p:txBody>
        </p:sp>
        <p:pic>
          <p:nvPicPr>
            <p:cNvPr id="632" name="Google Shape;632;p30"/>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1024053" y="10406986"/>
              <a:ext cx="2160210" cy="1228583"/>
            </a:xfrm>
            <a:prstGeom prst="rect">
              <a:avLst/>
            </a:prstGeom>
            <a:noFill/>
            <a:ln>
              <a:noFill/>
            </a:ln>
          </p:spPr>
        </p:pic>
      </p:grpSp>
      <p:pic>
        <p:nvPicPr>
          <p:cNvPr id="633" name="Google Shape;633;p30"/>
          <p:cNvPicPr preferRelativeResize="0"/>
          <p:nvPr/>
        </p:nvPicPr>
        <p:blipFill rotWithShape="1">
          <a:blip r:embed="rId8">
            <a:alphaModFix/>
          </a:blip>
          <a:srcRect/>
          <a:stretch/>
        </p:blipFill>
        <p:spPr>
          <a:xfrm>
            <a:off x="794" y="-12500"/>
            <a:ext cx="24323675" cy="126377"/>
          </a:xfrm>
          <a:prstGeom prst="rect">
            <a:avLst/>
          </a:prstGeom>
          <a:noFill/>
          <a:ln>
            <a:noFill/>
          </a:ln>
        </p:spPr>
      </p:pic>
      <p:pic>
        <p:nvPicPr>
          <p:cNvPr id="634" name="Google Shape;634;p30"/>
          <p:cNvPicPr preferRelativeResize="0"/>
          <p:nvPr/>
        </p:nvPicPr>
        <p:blipFill rotWithShape="1">
          <a:blip r:embed="rId8">
            <a:alphaModFix/>
          </a:blip>
          <a:srcRect/>
          <a:stretch/>
        </p:blipFill>
        <p:spPr>
          <a:xfrm>
            <a:off x="794" y="13589623"/>
            <a:ext cx="24323675" cy="126377"/>
          </a:xfrm>
          <a:prstGeom prst="rect">
            <a:avLst/>
          </a:prstGeom>
          <a:noFill/>
          <a:ln>
            <a:noFill/>
          </a:ln>
        </p:spPr>
      </p:pic>
      <p:sp>
        <p:nvSpPr>
          <p:cNvPr id="6" name="Rectángulo redondeado 5">
            <a:extLst>
              <a:ext uri="{FF2B5EF4-FFF2-40B4-BE49-F238E27FC236}">
                <a16:creationId xmlns:a16="http://schemas.microsoft.com/office/drawing/2014/main" id="{E984CADF-7260-8E4A-86FB-360236A31935}"/>
              </a:ext>
            </a:extLst>
          </p:cNvPr>
          <p:cNvSpPr/>
          <p:nvPr/>
        </p:nvSpPr>
        <p:spPr>
          <a:xfrm>
            <a:off x="7274157" y="7108882"/>
            <a:ext cx="14896773" cy="19787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3600" dirty="0"/>
          </a:p>
        </p:txBody>
      </p:sp>
      <p:sp>
        <p:nvSpPr>
          <p:cNvPr id="628" name="Google Shape;628;p30"/>
          <p:cNvSpPr txBox="1"/>
          <p:nvPr/>
        </p:nvSpPr>
        <p:spPr>
          <a:xfrm>
            <a:off x="5803529" y="7555832"/>
            <a:ext cx="17181095" cy="646290"/>
          </a:xfrm>
          <a:prstGeom prst="rect">
            <a:avLst/>
          </a:prstGeom>
          <a:noFill/>
          <a:ln>
            <a:noFill/>
          </a:ln>
        </p:spPr>
        <p:txBody>
          <a:bodyPr spcFirstLastPara="1" wrap="square" lIns="91425" tIns="45700" rIns="91425" bIns="45700" anchor="t" anchorCtr="0">
            <a:spAutoFit/>
          </a:bodyPr>
          <a:lstStyle/>
          <a:p>
            <a:pPr lvl="0" algn="ctr"/>
            <a:r>
              <a:rPr lang="es-ES" sz="3600" b="0" i="0" strike="noStrike" cap="none" dirty="0">
                <a:solidFill>
                  <a:schemeClr val="lt1"/>
                </a:solidFill>
                <a:latin typeface="Lato" panose="020F0502020204030203" pitchFamily="34" charset="0"/>
                <a:ea typeface="Lato" panose="020F0502020204030203" pitchFamily="34" charset="0"/>
                <a:cs typeface="Lato" panose="020F0502020204030203" pitchFamily="34" charset="0"/>
                <a:sym typeface="Open Sans"/>
                <a:hlinkClick r:id="rId9"/>
              </a:rPr>
              <a:t>https://www.integramas.cl/molinos-del-abra/</a:t>
            </a:r>
            <a:r>
              <a:rPr lang="es-ES" sz="3600" b="0" i="0" strike="noStrike" cap="none" dirty="0">
                <a:solidFill>
                  <a:schemeClr val="lt1"/>
                </a:solidFill>
                <a:latin typeface="Lato" panose="020F0502020204030203" pitchFamily="34" charset="0"/>
                <a:ea typeface="Lato" panose="020F0502020204030203" pitchFamily="34" charset="0"/>
                <a:cs typeface="Lato" panose="020F0502020204030203" pitchFamily="34" charset="0"/>
                <a:sym typeface="Open Sans"/>
              </a:rPr>
              <a:t> </a:t>
            </a:r>
            <a:endParaRPr lang="es-ES" sz="3600" b="0" i="0" strike="noStrike" cap="none" dirty="0">
              <a:solidFill>
                <a:schemeClr val="lt1"/>
              </a:solidFill>
              <a:ea typeface="Lato" panose="020F0502020204030203" pitchFamily="34" charset="0"/>
              <a:cs typeface="Lato" panose="020F0502020204030203" pitchFamily="34" charset="0"/>
              <a:sym typeface="Open Sans"/>
            </a:endParaRPr>
          </a:p>
        </p:txBody>
      </p:sp>
      <p:pic>
        <p:nvPicPr>
          <p:cNvPr id="5" name="Gráfico 4" descr="Cursor con relleno sólido">
            <a:extLst>
              <a:ext uri="{FF2B5EF4-FFF2-40B4-BE49-F238E27FC236}">
                <a16:creationId xmlns:a16="http://schemas.microsoft.com/office/drawing/2014/main" id="{A3E97B3E-F74E-344C-BD56-52DE9E2792E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2737095" y="7579895"/>
            <a:ext cx="914400" cy="914400"/>
          </a:xfrm>
          <a:prstGeom prst="rect">
            <a:avLst/>
          </a:prstGeom>
        </p:spPr>
      </p:pic>
      <p:pic>
        <p:nvPicPr>
          <p:cNvPr id="2" name="Imagen 1">
            <a:extLst>
              <a:ext uri="{FF2B5EF4-FFF2-40B4-BE49-F238E27FC236}">
                <a16:creationId xmlns:a16="http://schemas.microsoft.com/office/drawing/2014/main" id="{B3184EF0-F1F1-E8D1-B21C-841F79BD828D}"/>
              </a:ext>
            </a:extLst>
          </p:cNvPr>
          <p:cNvPicPr>
            <a:picLocks noChangeAspect="1"/>
          </p:cNvPicPr>
          <p:nvPr/>
        </p:nvPicPr>
        <p:blipFill>
          <a:blip r:embed="rId12"/>
          <a:stretch>
            <a:fillRect/>
          </a:stretch>
        </p:blipFill>
        <p:spPr>
          <a:xfrm>
            <a:off x="7328785" y="205941"/>
            <a:ext cx="1794596" cy="1627100"/>
          </a:xfrm>
          <a:prstGeom prst="rect">
            <a:avLst/>
          </a:prstGeom>
        </p:spPr>
      </p:pic>
      <p:pic>
        <p:nvPicPr>
          <p:cNvPr id="3" name="Imagen 2">
            <a:extLst>
              <a:ext uri="{FF2B5EF4-FFF2-40B4-BE49-F238E27FC236}">
                <a16:creationId xmlns:a16="http://schemas.microsoft.com/office/drawing/2014/main" id="{75ABBAA8-A562-BB48-3B8F-7B967F44678D}"/>
              </a:ext>
            </a:extLst>
          </p:cNvPr>
          <p:cNvPicPr>
            <a:picLocks noChangeAspect="1"/>
          </p:cNvPicPr>
          <p:nvPr/>
        </p:nvPicPr>
        <p:blipFill>
          <a:blip r:embed="rId13"/>
          <a:stretch>
            <a:fillRect/>
          </a:stretch>
        </p:blipFill>
        <p:spPr>
          <a:xfrm>
            <a:off x="603954" y="672131"/>
            <a:ext cx="2527733" cy="788653"/>
          </a:xfrm>
          <a:prstGeom prst="rect">
            <a:avLst/>
          </a:prstGeom>
        </p:spPr>
      </p:pic>
    </p:spTree>
    <p:extLst>
      <p:ext uri="{BB962C8B-B14F-4D97-AF65-F5344CB8AC3E}">
        <p14:creationId xmlns:p14="http://schemas.microsoft.com/office/powerpoint/2010/main" val="394466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CC72F9BB-A79A-7145-BA67-45DDB6CB02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7902" y="0"/>
            <a:ext cx="24625565" cy="13851880"/>
          </a:xfrm>
          <a:prstGeom prst="rect">
            <a:avLst/>
          </a:prstGeom>
        </p:spPr>
      </p:pic>
      <p:pic>
        <p:nvPicPr>
          <p:cNvPr id="18" name="Imagen 17">
            <a:extLst>
              <a:ext uri="{FF2B5EF4-FFF2-40B4-BE49-F238E27FC236}">
                <a16:creationId xmlns:a16="http://schemas.microsoft.com/office/drawing/2014/main" id="{F13B8EB2-1A04-ED4D-8BCE-57ABFDE30E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56981" y="2628900"/>
            <a:ext cx="14211300" cy="8458200"/>
          </a:xfrm>
          <a:prstGeom prst="rect">
            <a:avLst/>
          </a:prstGeom>
        </p:spPr>
      </p:pic>
      <p:pic>
        <p:nvPicPr>
          <p:cNvPr id="19" name="Imagen 18">
            <a:extLst>
              <a:ext uri="{FF2B5EF4-FFF2-40B4-BE49-F238E27FC236}">
                <a16:creationId xmlns:a16="http://schemas.microsoft.com/office/drawing/2014/main" id="{60B66563-3924-A145-825F-471C66BD5E6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4031" y="6685001"/>
            <a:ext cx="8572500" cy="5829300"/>
          </a:xfrm>
          <a:prstGeom prst="rect">
            <a:avLst/>
          </a:prstGeom>
        </p:spPr>
      </p:pic>
      <p:pic>
        <p:nvPicPr>
          <p:cNvPr id="20" name="Imagen 19">
            <a:extLst>
              <a:ext uri="{FF2B5EF4-FFF2-40B4-BE49-F238E27FC236}">
                <a16:creationId xmlns:a16="http://schemas.microsoft.com/office/drawing/2014/main" id="{ACEEDB1A-FB04-7249-AB42-98A8B68D16D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246313" y="6469101"/>
            <a:ext cx="6934200" cy="6261100"/>
          </a:xfrm>
          <a:prstGeom prst="rect">
            <a:avLst/>
          </a:prstGeom>
        </p:spPr>
      </p:pic>
      <p:sp>
        <p:nvSpPr>
          <p:cNvPr id="21" name="Título 1">
            <a:extLst>
              <a:ext uri="{FF2B5EF4-FFF2-40B4-BE49-F238E27FC236}">
                <a16:creationId xmlns:a16="http://schemas.microsoft.com/office/drawing/2014/main" id="{0B3AD053-5386-134C-85D6-5CCADE411B9C}"/>
              </a:ext>
            </a:extLst>
          </p:cNvPr>
          <p:cNvSpPr txBox="1">
            <a:spLocks/>
          </p:cNvSpPr>
          <p:nvPr/>
        </p:nvSpPr>
        <p:spPr>
          <a:xfrm>
            <a:off x="6401634" y="6126841"/>
            <a:ext cx="11521994" cy="1462318"/>
          </a:xfrm>
          <a:prstGeom prst="rect">
            <a:avLst/>
          </a:prstGeom>
        </p:spPr>
        <p:txBody>
          <a:bodyPr vert="horz" lIns="91440" tIns="45720" rIns="91440" bIns="45720" rtlCol="0" anchor="b">
            <a:noAutofit/>
          </a:bodyPr>
          <a:lstStyle>
            <a:lvl1pPr algn="ctr" defTabSz="1824411" rtl="0" eaLnBrk="1" latinLnBrk="0" hangingPunct="1">
              <a:lnSpc>
                <a:spcPct val="90000"/>
              </a:lnSpc>
              <a:spcBef>
                <a:spcPct val="0"/>
              </a:spcBef>
              <a:buNone/>
              <a:defRPr sz="11971" kern="1200">
                <a:solidFill>
                  <a:schemeClr val="tx1"/>
                </a:solidFill>
                <a:latin typeface="+mj-lt"/>
                <a:ea typeface="+mj-ea"/>
                <a:cs typeface="+mj-cs"/>
              </a:defRPr>
            </a:lvl1pPr>
          </a:lstStyle>
          <a:p>
            <a:r>
              <a:rPr lang="es-ES" sz="6000" b="1" dirty="0">
                <a:solidFill>
                  <a:schemeClr val="bg1"/>
                </a:solidFill>
                <a:latin typeface="Montserrat" pitchFamily="2" charset="77"/>
                <a:cs typeface="Myanmar Text" panose="020B0502040204020203" pitchFamily="34" charset="0"/>
                <a:sym typeface="Calibri"/>
              </a:rPr>
              <a:t>CONVIVENCIA </a:t>
            </a:r>
          </a:p>
          <a:p>
            <a:r>
              <a:rPr lang="es-ES" sz="6000" b="1" dirty="0">
                <a:solidFill>
                  <a:schemeClr val="bg1"/>
                </a:solidFill>
                <a:latin typeface="Montserrat" pitchFamily="2" charset="77"/>
                <a:cs typeface="Myanmar Text" panose="020B0502040204020203" pitchFamily="34" charset="0"/>
                <a:sym typeface="Calibri"/>
              </a:rPr>
              <a:t>COMUNITARIA</a:t>
            </a:r>
            <a:endParaRPr lang="es-CL" sz="6000" b="1" dirty="0">
              <a:solidFill>
                <a:schemeClr val="bg1"/>
              </a:solidFill>
              <a:latin typeface="Montserrat" pitchFamily="2" charset="77"/>
              <a:cs typeface="Myanmar Text" panose="020B0502040204020203" pitchFamily="34" charset="0"/>
              <a:sym typeface="Calibri"/>
            </a:endParaRPr>
          </a:p>
        </p:txBody>
      </p:sp>
    </p:spTree>
    <p:extLst>
      <p:ext uri="{BB962C8B-B14F-4D97-AF65-F5344CB8AC3E}">
        <p14:creationId xmlns:p14="http://schemas.microsoft.com/office/powerpoint/2010/main" val="1942135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2" presetClass="entr" presetSubtype="1"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anim calcmode="lin" valueType="num">
                                      <p:cBhvr additive="base">
                                        <p:cTn id="9" dur="500" fill="hold"/>
                                        <p:tgtEl>
                                          <p:spTgt spid="21"/>
                                        </p:tgtEl>
                                        <p:attrNameLst>
                                          <p:attrName>ppt_x</p:attrName>
                                        </p:attrNameLst>
                                      </p:cBhvr>
                                      <p:tavLst>
                                        <p:tav tm="0">
                                          <p:val>
                                            <p:strVal val="#ppt_x"/>
                                          </p:val>
                                        </p:tav>
                                        <p:tav tm="100000">
                                          <p:val>
                                            <p:strVal val="#ppt_x"/>
                                          </p:val>
                                        </p:tav>
                                      </p:tavLst>
                                    </p:anim>
                                    <p:anim calcmode="lin" valueType="num">
                                      <p:cBhvr additive="base">
                                        <p:cTn id="10" dur="500" fill="hold"/>
                                        <p:tgtEl>
                                          <p:spTgt spid="21"/>
                                        </p:tgtEl>
                                        <p:attrNameLst>
                                          <p:attrName>ppt_y</p:attrName>
                                        </p:attrNameLst>
                                      </p:cBhvr>
                                      <p:tavLst>
                                        <p:tav tm="0">
                                          <p:val>
                                            <p:strVal val="0-#ppt_h/2"/>
                                          </p:val>
                                        </p:tav>
                                        <p:tav tm="100000">
                                          <p:val>
                                            <p:strVal val="#ppt_y"/>
                                          </p:val>
                                        </p:tav>
                                      </p:tavLst>
                                    </p:anim>
                                  </p:childTnLst>
                                </p:cTn>
                              </p:par>
                              <p:par>
                                <p:cTn id="11" presetID="2" presetClass="entr" presetSubtype="8"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0-#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1+#ppt_w/2"/>
                                          </p:val>
                                        </p:tav>
                                        <p:tav tm="100000">
                                          <p:val>
                                            <p:strVal val="#ppt_x"/>
                                          </p:val>
                                        </p:tav>
                                      </p:tavLst>
                                    </p:anim>
                                    <p:anim calcmode="lin" valueType="num">
                                      <p:cBhvr additive="base">
                                        <p:cTn id="1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2CA30B70-53FC-214C-9B4D-37F4EEA8A52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536188"/>
            <a:ext cx="24323675" cy="3967232"/>
          </a:xfrm>
          <a:prstGeom prst="rect">
            <a:avLst/>
          </a:prstGeom>
        </p:spPr>
      </p:pic>
      <p:pic>
        <p:nvPicPr>
          <p:cNvPr id="10" name="Imagen 9">
            <a:extLst>
              <a:ext uri="{FF2B5EF4-FFF2-40B4-BE49-F238E27FC236}">
                <a16:creationId xmlns:a16="http://schemas.microsoft.com/office/drawing/2014/main" id="{27EEC171-F012-284F-94FB-88188CC130C3}"/>
              </a:ext>
            </a:extLst>
          </p:cNvPr>
          <p:cNvPicPr>
            <a:picLocks noChangeAspect="1"/>
          </p:cNvPicPr>
          <p:nvPr/>
        </p:nvPicPr>
        <p:blipFill>
          <a:blip r:embed="rId3"/>
          <a:stretch>
            <a:fillRect/>
          </a:stretch>
        </p:blipFill>
        <p:spPr>
          <a:xfrm>
            <a:off x="-1" y="16519"/>
            <a:ext cx="24323675" cy="126377"/>
          </a:xfrm>
          <a:prstGeom prst="rect">
            <a:avLst/>
          </a:prstGeom>
        </p:spPr>
      </p:pic>
      <p:sp>
        <p:nvSpPr>
          <p:cNvPr id="11" name="Subtítulo 2">
            <a:extLst>
              <a:ext uri="{FF2B5EF4-FFF2-40B4-BE49-F238E27FC236}">
                <a16:creationId xmlns:a16="http://schemas.microsoft.com/office/drawing/2014/main" id="{D5127BA5-F9AC-444F-B276-77B34E8E7C72}"/>
              </a:ext>
            </a:extLst>
          </p:cNvPr>
          <p:cNvSpPr txBox="1">
            <a:spLocks/>
          </p:cNvSpPr>
          <p:nvPr/>
        </p:nvSpPr>
        <p:spPr>
          <a:xfrm>
            <a:off x="998595" y="1264036"/>
            <a:ext cx="17150860" cy="187157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CL" sz="5400" b="1" dirty="0">
                <a:solidFill>
                  <a:schemeClr val="bg1"/>
                </a:solidFill>
                <a:latin typeface="Montserrat" pitchFamily="2" charset="77"/>
              </a:rPr>
              <a:t>¿QUÉ ES LA CONVIVENCIA?</a:t>
            </a:r>
          </a:p>
        </p:txBody>
      </p:sp>
      <p:pic>
        <p:nvPicPr>
          <p:cNvPr id="12" name="Imagen 11">
            <a:extLst>
              <a:ext uri="{FF2B5EF4-FFF2-40B4-BE49-F238E27FC236}">
                <a16:creationId xmlns:a16="http://schemas.microsoft.com/office/drawing/2014/main" id="{01A27BA2-3A9D-7A4C-903F-66A8C5F31A50}"/>
              </a:ext>
            </a:extLst>
          </p:cNvPr>
          <p:cNvPicPr>
            <a:picLocks noChangeAspect="1"/>
          </p:cNvPicPr>
          <p:nvPr/>
        </p:nvPicPr>
        <p:blipFill>
          <a:blip r:embed="rId3"/>
          <a:stretch>
            <a:fillRect/>
          </a:stretch>
        </p:blipFill>
        <p:spPr>
          <a:xfrm>
            <a:off x="-1" y="13594526"/>
            <a:ext cx="24323675" cy="126377"/>
          </a:xfrm>
          <a:prstGeom prst="rect">
            <a:avLst/>
          </a:prstGeom>
        </p:spPr>
      </p:pic>
      <p:pic>
        <p:nvPicPr>
          <p:cNvPr id="23" name="Imagen 22">
            <a:extLst>
              <a:ext uri="{FF2B5EF4-FFF2-40B4-BE49-F238E27FC236}">
                <a16:creationId xmlns:a16="http://schemas.microsoft.com/office/drawing/2014/main" id="{AB732661-D8C6-7342-AEFB-78374E81715F}"/>
              </a:ext>
            </a:extLst>
          </p:cNvPr>
          <p:cNvPicPr>
            <a:picLocks noChangeAspect="1"/>
          </p:cNvPicPr>
          <p:nvPr/>
        </p:nvPicPr>
        <p:blipFill>
          <a:blip r:embed="rId4"/>
          <a:stretch>
            <a:fillRect/>
          </a:stretch>
        </p:blipFill>
        <p:spPr>
          <a:xfrm>
            <a:off x="14010238" y="6642366"/>
            <a:ext cx="9944170" cy="7073634"/>
          </a:xfrm>
          <a:prstGeom prst="rect">
            <a:avLst/>
          </a:prstGeom>
        </p:spPr>
      </p:pic>
      <p:grpSp>
        <p:nvGrpSpPr>
          <p:cNvPr id="25" name="Grupo 24">
            <a:extLst>
              <a:ext uri="{FF2B5EF4-FFF2-40B4-BE49-F238E27FC236}">
                <a16:creationId xmlns:a16="http://schemas.microsoft.com/office/drawing/2014/main" id="{3940E83C-8A0C-B340-A67E-198F9E73F775}"/>
              </a:ext>
            </a:extLst>
          </p:cNvPr>
          <p:cNvGrpSpPr/>
          <p:nvPr/>
        </p:nvGrpSpPr>
        <p:grpSpPr>
          <a:xfrm>
            <a:off x="998594" y="4235538"/>
            <a:ext cx="17081587" cy="1674110"/>
            <a:chOff x="10381423" y="7862854"/>
            <a:chExt cx="15514656" cy="1674110"/>
          </a:xfrm>
        </p:grpSpPr>
        <p:pic>
          <p:nvPicPr>
            <p:cNvPr id="30" name="Imagen 29">
              <a:extLst>
                <a:ext uri="{FF2B5EF4-FFF2-40B4-BE49-F238E27FC236}">
                  <a16:creationId xmlns:a16="http://schemas.microsoft.com/office/drawing/2014/main" id="{3F85D611-FBB8-4647-AE9E-CF65512CF43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26054" y="8450188"/>
              <a:ext cx="900180" cy="739221"/>
            </a:xfrm>
            <a:prstGeom prst="rect">
              <a:avLst/>
            </a:prstGeom>
          </p:spPr>
        </p:pic>
        <p:sp>
          <p:nvSpPr>
            <p:cNvPr id="32" name="CuadroTexto 31">
              <a:extLst>
                <a:ext uri="{FF2B5EF4-FFF2-40B4-BE49-F238E27FC236}">
                  <a16:creationId xmlns:a16="http://schemas.microsoft.com/office/drawing/2014/main" id="{61702BCE-8100-B04F-9CDD-97165B7E8D1B}"/>
                </a:ext>
              </a:extLst>
            </p:cNvPr>
            <p:cNvSpPr txBox="1"/>
            <p:nvPr/>
          </p:nvSpPr>
          <p:spPr>
            <a:xfrm>
              <a:off x="12933527" y="8121087"/>
              <a:ext cx="12962552" cy="1323439"/>
            </a:xfrm>
            <a:prstGeom prst="rect">
              <a:avLst/>
            </a:prstGeom>
            <a:noFill/>
          </p:spPr>
          <p:txBody>
            <a:bodyPr wrap="square" rtlCol="0">
              <a:spAutoFit/>
            </a:bodyPr>
            <a:lstStyle/>
            <a:p>
              <a:r>
                <a:rPr lang="es-CL" sz="4000" dirty="0">
                  <a:solidFill>
                    <a:srgbClr val="489495"/>
                  </a:solidFill>
                  <a:latin typeface="Lato" panose="020F0502020204030203" pitchFamily="34" charset="77"/>
                </a:rPr>
                <a:t>Hace referencia a la vida en compañía de otro u otros individuos, acción de convivir (en compañía de otros).</a:t>
              </a:r>
            </a:p>
          </p:txBody>
        </p:sp>
        <p:sp>
          <p:nvSpPr>
            <p:cNvPr id="35" name="Freeform 7">
              <a:extLst>
                <a:ext uri="{FF2B5EF4-FFF2-40B4-BE49-F238E27FC236}">
                  <a16:creationId xmlns:a16="http://schemas.microsoft.com/office/drawing/2014/main" id="{F8EF22BA-90D0-ED4E-AE8F-E50D953DAB4E}"/>
                </a:ext>
              </a:extLst>
            </p:cNvPr>
            <p:cNvSpPr>
              <a:spLocks noEditPoints="1"/>
            </p:cNvSpPr>
            <p:nvPr/>
          </p:nvSpPr>
          <p:spPr bwMode="auto">
            <a:xfrm>
              <a:off x="10381423" y="7862854"/>
              <a:ext cx="1584570" cy="1674110"/>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4D9D9E"/>
            </a:solidFill>
            <a:ln>
              <a:noFill/>
            </a:ln>
          </p:spPr>
          <p:txBody>
            <a:bodyPr vert="horz" wrap="square" lIns="182843" tIns="91422" rIns="182843" bIns="91422" numCol="1" anchor="t" anchorCtr="0" compatLnSpc="1">
              <a:prstTxWarp prst="textNoShape">
                <a:avLst/>
              </a:prstTxWarp>
            </a:bodyPr>
            <a:lstStyle/>
            <a:p>
              <a:endParaRPr lang="id-ID" sz="2000" dirty="0">
                <a:latin typeface="Lato Light"/>
              </a:endParaRPr>
            </a:p>
          </p:txBody>
        </p:sp>
        <p:sp>
          <p:nvSpPr>
            <p:cNvPr id="36" name="Round Same Side Corner Rectangle 58">
              <a:extLst>
                <a:ext uri="{FF2B5EF4-FFF2-40B4-BE49-F238E27FC236}">
                  <a16:creationId xmlns:a16="http://schemas.microsoft.com/office/drawing/2014/main" id="{552D2271-9E1D-0A4A-87B9-4D47EC72DF4F}"/>
                </a:ext>
              </a:extLst>
            </p:cNvPr>
            <p:cNvSpPr/>
            <p:nvPr/>
          </p:nvSpPr>
          <p:spPr>
            <a:xfrm rot="10800000" flipH="1">
              <a:off x="12442056" y="8217948"/>
              <a:ext cx="109697" cy="913591"/>
            </a:xfrm>
            <a:prstGeom prst="round2SameRect">
              <a:avLst>
                <a:gd name="adj1" fmla="val 50000"/>
                <a:gd name="adj2" fmla="val 50000"/>
              </a:avLst>
            </a:prstGeom>
            <a:solidFill>
              <a:srgbClr val="4D9D9E"/>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endParaRPr lang="bg-BG" sz="2000" dirty="0">
                <a:latin typeface="Lato Light"/>
              </a:endParaRPr>
            </a:p>
          </p:txBody>
        </p:sp>
      </p:grpSp>
      <p:grpSp>
        <p:nvGrpSpPr>
          <p:cNvPr id="37" name="Grupo 36">
            <a:extLst>
              <a:ext uri="{FF2B5EF4-FFF2-40B4-BE49-F238E27FC236}">
                <a16:creationId xmlns:a16="http://schemas.microsoft.com/office/drawing/2014/main" id="{DE637B37-163E-9043-B334-07B1A31681B1}"/>
              </a:ext>
            </a:extLst>
          </p:cNvPr>
          <p:cNvGrpSpPr/>
          <p:nvPr/>
        </p:nvGrpSpPr>
        <p:grpSpPr>
          <a:xfrm>
            <a:off x="998595" y="6631580"/>
            <a:ext cx="12292442" cy="1674110"/>
            <a:chOff x="12887238" y="3544564"/>
            <a:chExt cx="11164830" cy="1674110"/>
          </a:xfrm>
        </p:grpSpPr>
        <p:sp>
          <p:nvSpPr>
            <p:cNvPr id="38" name="CuadroTexto 37">
              <a:extLst>
                <a:ext uri="{FF2B5EF4-FFF2-40B4-BE49-F238E27FC236}">
                  <a16:creationId xmlns:a16="http://schemas.microsoft.com/office/drawing/2014/main" id="{9DDBE204-F2E3-3349-9687-6993E8C9F774}"/>
                </a:ext>
              </a:extLst>
            </p:cNvPr>
            <p:cNvSpPr txBox="1"/>
            <p:nvPr/>
          </p:nvSpPr>
          <p:spPr>
            <a:xfrm>
              <a:off x="15383749" y="3733409"/>
              <a:ext cx="8668319" cy="1323439"/>
            </a:xfrm>
            <a:prstGeom prst="rect">
              <a:avLst/>
            </a:prstGeom>
            <a:noFill/>
          </p:spPr>
          <p:txBody>
            <a:bodyPr wrap="square" rtlCol="0">
              <a:spAutoFit/>
            </a:bodyPr>
            <a:lstStyle/>
            <a:p>
              <a:r>
                <a:rPr lang="es-CL" sz="4000" dirty="0">
                  <a:solidFill>
                    <a:srgbClr val="E65A5F"/>
                  </a:solidFill>
                  <a:latin typeface="Lato" panose="020F0502020204030203" pitchFamily="34" charset="77"/>
                </a:rPr>
                <a:t>Es la coexistencia pacífica y armoniosa de grupos humanos en un mismo espacio.</a:t>
              </a:r>
            </a:p>
          </p:txBody>
        </p:sp>
        <p:sp>
          <p:nvSpPr>
            <p:cNvPr id="39" name="Freeform 7">
              <a:extLst>
                <a:ext uri="{FF2B5EF4-FFF2-40B4-BE49-F238E27FC236}">
                  <a16:creationId xmlns:a16="http://schemas.microsoft.com/office/drawing/2014/main" id="{50370394-F451-3C46-88D1-807DD58A07E0}"/>
                </a:ext>
              </a:extLst>
            </p:cNvPr>
            <p:cNvSpPr>
              <a:spLocks noEditPoints="1"/>
            </p:cNvSpPr>
            <p:nvPr/>
          </p:nvSpPr>
          <p:spPr bwMode="auto">
            <a:xfrm>
              <a:off x="12887238" y="3544564"/>
              <a:ext cx="1584569" cy="1674110"/>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ED5B62"/>
            </a:solidFill>
            <a:ln>
              <a:noFill/>
            </a:ln>
          </p:spPr>
          <p:txBody>
            <a:bodyPr vert="horz" wrap="square" lIns="182843" tIns="91422" rIns="182843" bIns="91422" numCol="1" anchor="t" anchorCtr="0" compatLnSpc="1">
              <a:prstTxWarp prst="textNoShape">
                <a:avLst/>
              </a:prstTxWarp>
            </a:bodyPr>
            <a:lstStyle/>
            <a:p>
              <a:endParaRPr lang="id-ID" sz="2000" dirty="0">
                <a:latin typeface="Lato Light"/>
              </a:endParaRPr>
            </a:p>
          </p:txBody>
        </p:sp>
        <p:sp>
          <p:nvSpPr>
            <p:cNvPr id="40" name="Round Same Side Corner Rectangle 58">
              <a:extLst>
                <a:ext uri="{FF2B5EF4-FFF2-40B4-BE49-F238E27FC236}">
                  <a16:creationId xmlns:a16="http://schemas.microsoft.com/office/drawing/2014/main" id="{3ACA1B1C-137A-6946-813C-1FE879013A39}"/>
                </a:ext>
              </a:extLst>
            </p:cNvPr>
            <p:cNvSpPr/>
            <p:nvPr/>
          </p:nvSpPr>
          <p:spPr>
            <a:xfrm rot="10800000" flipH="1">
              <a:off x="14947871" y="3932315"/>
              <a:ext cx="109697" cy="913591"/>
            </a:xfrm>
            <a:prstGeom prst="round2SameRect">
              <a:avLst>
                <a:gd name="adj1" fmla="val 50000"/>
                <a:gd name="adj2" fmla="val 50000"/>
              </a:avLst>
            </a:prstGeom>
            <a:solidFill>
              <a:srgbClr val="ED5B6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endParaRPr lang="bg-BG" sz="2000" dirty="0">
                <a:latin typeface="Lato Light"/>
              </a:endParaRPr>
            </a:p>
          </p:txBody>
        </p:sp>
        <p:pic>
          <p:nvPicPr>
            <p:cNvPr id="41" name="Imagen 40">
              <a:extLst>
                <a:ext uri="{FF2B5EF4-FFF2-40B4-BE49-F238E27FC236}">
                  <a16:creationId xmlns:a16="http://schemas.microsoft.com/office/drawing/2014/main" id="{2F8B4D6D-B2B0-E74A-8486-B7DD17398B5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247425" y="4064447"/>
              <a:ext cx="884624" cy="726445"/>
            </a:xfrm>
            <a:prstGeom prst="rect">
              <a:avLst/>
            </a:prstGeom>
          </p:spPr>
        </p:pic>
      </p:grpSp>
      <p:grpSp>
        <p:nvGrpSpPr>
          <p:cNvPr id="47" name="Grupo 46">
            <a:extLst>
              <a:ext uri="{FF2B5EF4-FFF2-40B4-BE49-F238E27FC236}">
                <a16:creationId xmlns:a16="http://schemas.microsoft.com/office/drawing/2014/main" id="{9629094A-A376-D746-AE71-2D8C9C4E8A20}"/>
              </a:ext>
            </a:extLst>
          </p:cNvPr>
          <p:cNvGrpSpPr/>
          <p:nvPr/>
        </p:nvGrpSpPr>
        <p:grpSpPr>
          <a:xfrm>
            <a:off x="998596" y="9215658"/>
            <a:ext cx="12292440" cy="2809326"/>
            <a:chOff x="998596" y="11002894"/>
            <a:chExt cx="11164828" cy="2809326"/>
          </a:xfrm>
        </p:grpSpPr>
        <p:pic>
          <p:nvPicPr>
            <p:cNvPr id="48" name="Imagen 47">
              <a:extLst>
                <a:ext uri="{FF2B5EF4-FFF2-40B4-BE49-F238E27FC236}">
                  <a16:creationId xmlns:a16="http://schemas.microsoft.com/office/drawing/2014/main" id="{2AB93864-C92A-2541-9A81-DB707E82E5A1}"/>
                </a:ext>
              </a:extLst>
            </p:cNvPr>
            <p:cNvPicPr>
              <a:picLocks noChangeAspect="1"/>
            </p:cNvPicPr>
            <p:nvPr/>
          </p:nvPicPr>
          <p:blipFill>
            <a:blip r:embed="rId7"/>
            <a:stretch>
              <a:fillRect/>
            </a:stretch>
          </p:blipFill>
          <p:spPr>
            <a:xfrm>
              <a:off x="1294129" y="11463354"/>
              <a:ext cx="873775" cy="707341"/>
            </a:xfrm>
            <a:prstGeom prst="rect">
              <a:avLst/>
            </a:prstGeom>
          </p:spPr>
        </p:pic>
        <p:grpSp>
          <p:nvGrpSpPr>
            <p:cNvPr id="49" name="Grupo 48">
              <a:extLst>
                <a:ext uri="{FF2B5EF4-FFF2-40B4-BE49-F238E27FC236}">
                  <a16:creationId xmlns:a16="http://schemas.microsoft.com/office/drawing/2014/main" id="{1FC318E6-8737-0A4B-B885-FD4B55A14BA0}"/>
                </a:ext>
              </a:extLst>
            </p:cNvPr>
            <p:cNvGrpSpPr/>
            <p:nvPr/>
          </p:nvGrpSpPr>
          <p:grpSpPr>
            <a:xfrm>
              <a:off x="998596" y="11002894"/>
              <a:ext cx="11164828" cy="2809326"/>
              <a:chOff x="8826145" y="7755520"/>
              <a:chExt cx="11164828" cy="2809326"/>
            </a:xfrm>
          </p:grpSpPr>
          <p:sp>
            <p:nvSpPr>
              <p:cNvPr id="50" name="Freeform 7">
                <a:extLst>
                  <a:ext uri="{FF2B5EF4-FFF2-40B4-BE49-F238E27FC236}">
                    <a16:creationId xmlns:a16="http://schemas.microsoft.com/office/drawing/2014/main" id="{9F8AABBA-643B-5148-876E-0CA7BBDC3200}"/>
                  </a:ext>
                </a:extLst>
              </p:cNvPr>
              <p:cNvSpPr>
                <a:spLocks noEditPoints="1"/>
              </p:cNvSpPr>
              <p:nvPr/>
            </p:nvSpPr>
            <p:spPr bwMode="auto">
              <a:xfrm>
                <a:off x="8826145" y="7755520"/>
                <a:ext cx="1509067" cy="1530335"/>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89BD3E"/>
              </a:solidFill>
              <a:ln>
                <a:noFill/>
              </a:ln>
            </p:spPr>
            <p:txBody>
              <a:bodyPr vert="horz" wrap="square" lIns="182843" tIns="91422" rIns="182843" bIns="91422" numCol="1" anchor="t" anchorCtr="0" compatLnSpc="1">
                <a:prstTxWarp prst="textNoShape">
                  <a:avLst/>
                </a:prstTxWarp>
              </a:bodyPr>
              <a:lstStyle/>
              <a:p>
                <a:endParaRPr lang="id-ID" sz="2000" dirty="0">
                  <a:solidFill>
                    <a:srgbClr val="2264AF"/>
                  </a:solidFill>
                  <a:latin typeface="Lato Light"/>
                </a:endParaRPr>
              </a:p>
            </p:txBody>
          </p:sp>
          <p:sp>
            <p:nvSpPr>
              <p:cNvPr id="51" name="Round Same Side Corner Rectangle 58">
                <a:extLst>
                  <a:ext uri="{FF2B5EF4-FFF2-40B4-BE49-F238E27FC236}">
                    <a16:creationId xmlns:a16="http://schemas.microsoft.com/office/drawing/2014/main" id="{2CBA4F7D-AC85-314E-969E-FFBF11A8FF45}"/>
                  </a:ext>
                </a:extLst>
              </p:cNvPr>
              <p:cNvSpPr/>
              <p:nvPr/>
            </p:nvSpPr>
            <p:spPr>
              <a:xfrm rot="10800000" flipH="1">
                <a:off x="10854567" y="7954355"/>
                <a:ext cx="141907" cy="1181849"/>
              </a:xfrm>
              <a:prstGeom prst="round2SameRect">
                <a:avLst>
                  <a:gd name="adj1" fmla="val 50000"/>
                  <a:gd name="adj2" fmla="val 50000"/>
                </a:avLst>
              </a:prstGeom>
              <a:solidFill>
                <a:srgbClr val="89BD3E"/>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endParaRPr lang="bg-BG" sz="2000" dirty="0">
                  <a:solidFill>
                    <a:srgbClr val="2264AF"/>
                  </a:solidFill>
                  <a:latin typeface="Lato Light"/>
                </a:endParaRPr>
              </a:p>
            </p:txBody>
          </p:sp>
          <p:sp>
            <p:nvSpPr>
              <p:cNvPr id="52" name="CuadroTexto 51">
                <a:extLst>
                  <a:ext uri="{FF2B5EF4-FFF2-40B4-BE49-F238E27FC236}">
                    <a16:creationId xmlns:a16="http://schemas.microsoft.com/office/drawing/2014/main" id="{94404561-9938-EF40-8CEE-C463B066108A}"/>
                  </a:ext>
                </a:extLst>
              </p:cNvPr>
              <p:cNvSpPr txBox="1"/>
              <p:nvPr/>
            </p:nvSpPr>
            <p:spPr>
              <a:xfrm>
                <a:off x="11386560" y="8010301"/>
                <a:ext cx="8604413" cy="2554545"/>
              </a:xfrm>
              <a:prstGeom prst="rect">
                <a:avLst/>
              </a:prstGeom>
              <a:noFill/>
            </p:spPr>
            <p:txBody>
              <a:bodyPr wrap="square" rtlCol="0">
                <a:spAutoFit/>
              </a:bodyPr>
              <a:lstStyle/>
              <a:p>
                <a:r>
                  <a:rPr lang="es-CL" sz="4000" dirty="0">
                    <a:solidFill>
                      <a:srgbClr val="89BD3E"/>
                    </a:solidFill>
                    <a:latin typeface="Lato" panose="020F0502020204030203" pitchFamily="34" charset="77"/>
                  </a:rPr>
                  <a:t>Considerando que:</a:t>
                </a:r>
              </a:p>
              <a:p>
                <a:pPr marL="571500" indent="-571500">
                  <a:buFont typeface="Arial" panose="020B0604020202020204" pitchFamily="34" charset="0"/>
                  <a:buChar char="•"/>
                </a:pPr>
                <a:r>
                  <a:rPr lang="es-CL" sz="4000" dirty="0">
                    <a:solidFill>
                      <a:srgbClr val="89BD3E"/>
                    </a:solidFill>
                    <a:latin typeface="Lato" panose="020F0502020204030203" pitchFamily="34" charset="77"/>
                  </a:rPr>
                  <a:t>El ser humano es un ser social.</a:t>
                </a:r>
              </a:p>
              <a:p>
                <a:pPr marL="571500" indent="-571500">
                  <a:buFont typeface="Arial" panose="020B0604020202020204" pitchFamily="34" charset="0"/>
                  <a:buChar char="•"/>
                </a:pPr>
                <a:r>
                  <a:rPr lang="es-CL" sz="4000" dirty="0">
                    <a:solidFill>
                      <a:srgbClr val="89BD3E"/>
                    </a:solidFill>
                    <a:latin typeface="Lato" panose="020F0502020204030203" pitchFamily="34" charset="77"/>
                  </a:rPr>
                  <a:t>Ninguna persona vive totalmente aislada del resto.</a:t>
                </a:r>
              </a:p>
            </p:txBody>
          </p:sp>
        </p:grpSp>
      </p:grpSp>
    </p:spTree>
    <p:extLst>
      <p:ext uri="{BB962C8B-B14F-4D97-AF65-F5344CB8AC3E}">
        <p14:creationId xmlns:p14="http://schemas.microsoft.com/office/powerpoint/2010/main" val="604087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000"/>
                                        <p:tgtEl>
                                          <p:spTgt spid="1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10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CA30B70-53FC-214C-9B4D-37F4EEA8A52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94" y="-542921"/>
            <a:ext cx="24323675" cy="3967232"/>
          </a:xfrm>
          <a:prstGeom prst="rect">
            <a:avLst/>
          </a:prstGeom>
        </p:spPr>
      </p:pic>
      <p:pic>
        <p:nvPicPr>
          <p:cNvPr id="5" name="Imagen 4">
            <a:extLst>
              <a:ext uri="{FF2B5EF4-FFF2-40B4-BE49-F238E27FC236}">
                <a16:creationId xmlns:a16="http://schemas.microsoft.com/office/drawing/2014/main" id="{27EEC171-F012-284F-94FB-88188CC130C3}"/>
              </a:ext>
            </a:extLst>
          </p:cNvPr>
          <p:cNvPicPr>
            <a:picLocks noChangeAspect="1"/>
          </p:cNvPicPr>
          <p:nvPr/>
        </p:nvPicPr>
        <p:blipFill>
          <a:blip r:embed="rId3"/>
          <a:stretch>
            <a:fillRect/>
          </a:stretch>
        </p:blipFill>
        <p:spPr>
          <a:xfrm>
            <a:off x="793" y="282161"/>
            <a:ext cx="24323675" cy="126377"/>
          </a:xfrm>
          <a:prstGeom prst="rect">
            <a:avLst/>
          </a:prstGeom>
        </p:spPr>
      </p:pic>
      <p:sp>
        <p:nvSpPr>
          <p:cNvPr id="6" name="Subtítulo 2">
            <a:extLst>
              <a:ext uri="{FF2B5EF4-FFF2-40B4-BE49-F238E27FC236}">
                <a16:creationId xmlns:a16="http://schemas.microsoft.com/office/drawing/2014/main" id="{D5127BA5-F9AC-444F-B276-77B34E8E7C72}"/>
              </a:ext>
            </a:extLst>
          </p:cNvPr>
          <p:cNvSpPr txBox="1">
            <a:spLocks/>
          </p:cNvSpPr>
          <p:nvPr/>
        </p:nvSpPr>
        <p:spPr>
          <a:xfrm>
            <a:off x="999389" y="1116825"/>
            <a:ext cx="20655175" cy="1871574"/>
          </a:xfrm>
          <a:prstGeom prst="rect">
            <a:avLst/>
          </a:prstGeom>
        </p:spPr>
        <p:txBody>
          <a:bodyPr vert="horz" lIns="91440" tIns="45720" rIns="91440" bIns="45720" rtlCol="0">
            <a:noAutofit/>
          </a:bodyPr>
          <a:ls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L" sz="5400" b="1" dirty="0">
                <a:solidFill>
                  <a:schemeClr val="bg1"/>
                </a:solidFill>
                <a:latin typeface="Montserrat" pitchFamily="2" charset="77"/>
              </a:rPr>
              <a:t>¿QUÉ ES LA CONVIVENCIA COMUNITARIA?</a:t>
            </a:r>
          </a:p>
        </p:txBody>
      </p:sp>
      <p:pic>
        <p:nvPicPr>
          <p:cNvPr id="32" name="Imagen 31">
            <a:extLst>
              <a:ext uri="{FF2B5EF4-FFF2-40B4-BE49-F238E27FC236}">
                <a16:creationId xmlns:a16="http://schemas.microsoft.com/office/drawing/2014/main" id="{E016CF0D-1E6E-4143-BCE3-38DFADF59B95}"/>
              </a:ext>
            </a:extLst>
          </p:cNvPr>
          <p:cNvPicPr>
            <a:picLocks noChangeAspect="1"/>
          </p:cNvPicPr>
          <p:nvPr/>
        </p:nvPicPr>
        <p:blipFill>
          <a:blip r:embed="rId3"/>
          <a:stretch>
            <a:fillRect/>
          </a:stretch>
        </p:blipFill>
        <p:spPr>
          <a:xfrm>
            <a:off x="-1" y="13594526"/>
            <a:ext cx="24323675" cy="126377"/>
          </a:xfrm>
          <a:prstGeom prst="rect">
            <a:avLst/>
          </a:prstGeom>
        </p:spPr>
      </p:pic>
      <p:sp>
        <p:nvSpPr>
          <p:cNvPr id="2" name="CuadroTexto 1">
            <a:extLst>
              <a:ext uri="{FF2B5EF4-FFF2-40B4-BE49-F238E27FC236}">
                <a16:creationId xmlns:a16="http://schemas.microsoft.com/office/drawing/2014/main" id="{3F130BEE-4A1A-374C-AA96-5635FB776CBF}"/>
              </a:ext>
            </a:extLst>
          </p:cNvPr>
          <p:cNvSpPr txBox="1"/>
          <p:nvPr/>
        </p:nvSpPr>
        <p:spPr>
          <a:xfrm>
            <a:off x="2244436" y="4738254"/>
            <a:ext cx="11014364" cy="7478970"/>
          </a:xfrm>
          <a:prstGeom prst="rect">
            <a:avLst/>
          </a:prstGeom>
          <a:noFill/>
        </p:spPr>
        <p:txBody>
          <a:bodyPr wrap="square" rtlCol="0">
            <a:spAutoFit/>
          </a:bodyPr>
          <a:lstStyle/>
          <a:p>
            <a:pPr algn="ctr"/>
            <a:r>
              <a:rPr lang="es-ES" sz="4000" dirty="0">
                <a:solidFill>
                  <a:srgbClr val="2264AF"/>
                </a:solidFill>
                <a:latin typeface="Lato" panose="020F0502020204030203" pitchFamily="34" charset="77"/>
              </a:rPr>
              <a:t>Es la condición de </a:t>
            </a:r>
            <a:r>
              <a:rPr lang="es-ES" sz="4000" b="1" u="sng" dirty="0">
                <a:solidFill>
                  <a:srgbClr val="2264AF"/>
                </a:solidFill>
                <a:latin typeface="Lato" panose="020F0502020204030203" pitchFamily="34" charset="77"/>
              </a:rPr>
              <a:t>relacionarse</a:t>
            </a:r>
            <a:r>
              <a:rPr lang="es-ES" sz="4000" b="1" dirty="0">
                <a:solidFill>
                  <a:srgbClr val="2264AF"/>
                </a:solidFill>
                <a:latin typeface="Lato" panose="020F0502020204030203" pitchFamily="34" charset="77"/>
              </a:rPr>
              <a:t> </a:t>
            </a:r>
            <a:r>
              <a:rPr lang="es-ES" sz="4000" dirty="0">
                <a:solidFill>
                  <a:srgbClr val="2264AF"/>
                </a:solidFill>
                <a:latin typeface="Lato" panose="020F0502020204030203" pitchFamily="34" charset="77"/>
              </a:rPr>
              <a:t>con las demás personas en su comunidad a través de una </a:t>
            </a:r>
            <a:r>
              <a:rPr lang="es-ES" sz="4000" b="1" u="sng" dirty="0">
                <a:solidFill>
                  <a:srgbClr val="2264AF"/>
                </a:solidFill>
                <a:latin typeface="Lato" panose="020F0502020204030203" pitchFamily="34" charset="77"/>
              </a:rPr>
              <a:t>comunicación</a:t>
            </a:r>
            <a:r>
              <a:rPr lang="es-ES" sz="4000" dirty="0">
                <a:solidFill>
                  <a:srgbClr val="2264AF"/>
                </a:solidFill>
                <a:latin typeface="Lato" panose="020F0502020204030203" pitchFamily="34" charset="77"/>
              </a:rPr>
              <a:t> permanente fundamentada en el afecto, </a:t>
            </a:r>
            <a:r>
              <a:rPr lang="es-ES" sz="4000" b="1" u="sng" dirty="0">
                <a:solidFill>
                  <a:srgbClr val="2264AF"/>
                </a:solidFill>
                <a:latin typeface="Lato" panose="020F0502020204030203" pitchFamily="34" charset="77"/>
              </a:rPr>
              <a:t>respeto y tolerancia </a:t>
            </a:r>
            <a:r>
              <a:rPr lang="es-ES" sz="4000" dirty="0">
                <a:solidFill>
                  <a:srgbClr val="2264AF"/>
                </a:solidFill>
                <a:latin typeface="Lato" panose="020F0502020204030203" pitchFamily="34" charset="77"/>
              </a:rPr>
              <a:t>que permita convivir y </a:t>
            </a:r>
            <a:r>
              <a:rPr lang="es-ES" sz="4000" b="1" u="sng" dirty="0">
                <a:solidFill>
                  <a:srgbClr val="2264AF"/>
                </a:solidFill>
                <a:latin typeface="Lato" panose="020F0502020204030203" pitchFamily="34" charset="77"/>
              </a:rPr>
              <a:t>compartir en armonía </a:t>
            </a:r>
            <a:r>
              <a:rPr lang="es-ES" sz="4000" dirty="0">
                <a:solidFill>
                  <a:srgbClr val="2264AF"/>
                </a:solidFill>
                <a:latin typeface="Lato" panose="020F0502020204030203" pitchFamily="34" charset="77"/>
              </a:rPr>
              <a:t>con los demás en las diferentes situaciones de la vida. </a:t>
            </a:r>
          </a:p>
          <a:p>
            <a:pPr algn="ctr"/>
            <a:endParaRPr lang="es-ES" sz="4000" dirty="0">
              <a:solidFill>
                <a:srgbClr val="2264AF"/>
              </a:solidFill>
              <a:latin typeface="Lato" panose="020F0502020204030203" pitchFamily="34" charset="77"/>
            </a:endParaRPr>
          </a:p>
          <a:p>
            <a:pPr algn="ctr"/>
            <a:r>
              <a:rPr lang="es-ES" sz="4000" dirty="0">
                <a:solidFill>
                  <a:srgbClr val="2264AF"/>
                </a:solidFill>
                <a:latin typeface="Lato" panose="020F0502020204030203" pitchFamily="34" charset="77"/>
              </a:rPr>
              <a:t>No podemos olvidar que la </a:t>
            </a:r>
            <a:r>
              <a:rPr lang="es-ES" sz="4000" b="1" u="sng" dirty="0">
                <a:solidFill>
                  <a:srgbClr val="2264AF"/>
                </a:solidFill>
                <a:latin typeface="Lato" panose="020F0502020204030203" pitchFamily="34" charset="77"/>
              </a:rPr>
              <a:t>convivencia</a:t>
            </a:r>
            <a:r>
              <a:rPr lang="es-ES" sz="4000" dirty="0">
                <a:solidFill>
                  <a:srgbClr val="2264AF"/>
                </a:solidFill>
                <a:latin typeface="Lato" panose="020F0502020204030203" pitchFamily="34" charset="77"/>
              </a:rPr>
              <a:t> es el </a:t>
            </a:r>
            <a:r>
              <a:rPr lang="es-ES" sz="4000" b="1" u="sng" dirty="0">
                <a:solidFill>
                  <a:srgbClr val="2264AF"/>
                </a:solidFill>
                <a:latin typeface="Lato" panose="020F0502020204030203" pitchFamily="34" charset="77"/>
              </a:rPr>
              <a:t>principio de la sociedad </a:t>
            </a:r>
            <a:r>
              <a:rPr lang="es-ES" sz="4000" dirty="0">
                <a:solidFill>
                  <a:srgbClr val="2264AF"/>
                </a:solidFill>
                <a:latin typeface="Lato" panose="020F0502020204030203" pitchFamily="34" charset="77"/>
              </a:rPr>
              <a:t>porque sin esta voluntad ninguna forma de </a:t>
            </a:r>
            <a:r>
              <a:rPr lang="es-ES" sz="4000" b="1" u="sng" dirty="0">
                <a:solidFill>
                  <a:srgbClr val="2264AF"/>
                </a:solidFill>
                <a:latin typeface="Lato" panose="020F0502020204030203" pitchFamily="34" charset="77"/>
              </a:rPr>
              <a:t>organización social </a:t>
            </a:r>
            <a:r>
              <a:rPr lang="es-ES" sz="4000" dirty="0">
                <a:solidFill>
                  <a:srgbClr val="2264AF"/>
                </a:solidFill>
                <a:latin typeface="Lato" panose="020F0502020204030203" pitchFamily="34" charset="77"/>
              </a:rPr>
              <a:t>es posible: </a:t>
            </a:r>
            <a:r>
              <a:rPr lang="es-ES" sz="4000" b="1" u="sng" dirty="0">
                <a:solidFill>
                  <a:srgbClr val="2264AF"/>
                </a:solidFill>
                <a:latin typeface="Lato" panose="020F0502020204030203" pitchFamily="34" charset="77"/>
              </a:rPr>
              <a:t>aceptar a los otros </a:t>
            </a:r>
            <a:r>
              <a:rPr lang="es-ES" sz="4000" dirty="0">
                <a:solidFill>
                  <a:srgbClr val="2264AF"/>
                </a:solidFill>
                <a:latin typeface="Lato" panose="020F0502020204030203" pitchFamily="34" charset="77"/>
              </a:rPr>
              <a:t>en medio de los cuales vivimos, </a:t>
            </a:r>
            <a:r>
              <a:rPr lang="es-ES" sz="4000" b="1" u="sng" dirty="0">
                <a:solidFill>
                  <a:srgbClr val="2264AF"/>
                </a:solidFill>
                <a:latin typeface="Lato" panose="020F0502020204030203" pitchFamily="34" charset="77"/>
              </a:rPr>
              <a:t>es la base de la convivencia. </a:t>
            </a:r>
            <a:endParaRPr lang="es-CL" sz="4000" b="1" u="sng" dirty="0">
              <a:solidFill>
                <a:srgbClr val="2264AF"/>
              </a:solidFill>
              <a:latin typeface="Lato" panose="020F0502020204030203" pitchFamily="34" charset="77"/>
            </a:endParaRPr>
          </a:p>
        </p:txBody>
      </p:sp>
      <p:pic>
        <p:nvPicPr>
          <p:cNvPr id="33" name="Imagen 32">
            <a:extLst>
              <a:ext uri="{FF2B5EF4-FFF2-40B4-BE49-F238E27FC236}">
                <a16:creationId xmlns:a16="http://schemas.microsoft.com/office/drawing/2014/main" id="{AF9423F0-47C1-5046-ADD3-4F5DCAF333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612096" y="6608617"/>
            <a:ext cx="9713168" cy="6858000"/>
          </a:xfrm>
          <a:prstGeom prst="rect">
            <a:avLst/>
          </a:prstGeom>
        </p:spPr>
      </p:pic>
    </p:spTree>
    <p:extLst>
      <p:ext uri="{BB962C8B-B14F-4D97-AF65-F5344CB8AC3E}">
        <p14:creationId xmlns:p14="http://schemas.microsoft.com/office/powerpoint/2010/main" val="353528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CA30B70-53FC-214C-9B4D-37F4EEA8A52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94" y="-542921"/>
            <a:ext cx="24323675" cy="3967232"/>
          </a:xfrm>
          <a:prstGeom prst="rect">
            <a:avLst/>
          </a:prstGeom>
        </p:spPr>
      </p:pic>
      <p:pic>
        <p:nvPicPr>
          <p:cNvPr id="5" name="Imagen 4">
            <a:extLst>
              <a:ext uri="{FF2B5EF4-FFF2-40B4-BE49-F238E27FC236}">
                <a16:creationId xmlns:a16="http://schemas.microsoft.com/office/drawing/2014/main" id="{27EEC171-F012-284F-94FB-88188CC130C3}"/>
              </a:ext>
            </a:extLst>
          </p:cNvPr>
          <p:cNvPicPr>
            <a:picLocks noChangeAspect="1"/>
          </p:cNvPicPr>
          <p:nvPr/>
        </p:nvPicPr>
        <p:blipFill>
          <a:blip r:embed="rId3"/>
          <a:stretch>
            <a:fillRect/>
          </a:stretch>
        </p:blipFill>
        <p:spPr>
          <a:xfrm>
            <a:off x="793" y="282161"/>
            <a:ext cx="24323675" cy="126377"/>
          </a:xfrm>
          <a:prstGeom prst="rect">
            <a:avLst/>
          </a:prstGeom>
        </p:spPr>
      </p:pic>
      <p:sp>
        <p:nvSpPr>
          <p:cNvPr id="6" name="Subtítulo 2">
            <a:extLst>
              <a:ext uri="{FF2B5EF4-FFF2-40B4-BE49-F238E27FC236}">
                <a16:creationId xmlns:a16="http://schemas.microsoft.com/office/drawing/2014/main" id="{D5127BA5-F9AC-444F-B276-77B34E8E7C72}"/>
              </a:ext>
            </a:extLst>
          </p:cNvPr>
          <p:cNvSpPr txBox="1">
            <a:spLocks/>
          </p:cNvSpPr>
          <p:nvPr/>
        </p:nvSpPr>
        <p:spPr>
          <a:xfrm>
            <a:off x="899998" y="778894"/>
            <a:ext cx="20655175" cy="1871574"/>
          </a:xfrm>
          <a:prstGeom prst="rect">
            <a:avLst/>
          </a:prstGeom>
        </p:spPr>
        <p:txBody>
          <a:bodyPr vert="horz" lIns="91440" tIns="45720" rIns="91440" bIns="45720" rtlCol="0">
            <a:noAutofit/>
          </a:bodyPr>
          <a:ls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CL" sz="5400" b="1" dirty="0">
                <a:solidFill>
                  <a:schemeClr val="bg1"/>
                </a:solidFill>
                <a:latin typeface="Montserrat" pitchFamily="2" charset="77"/>
              </a:rPr>
              <a:t>ESTRUCTURA Y FUNCIONAMIENTO DE LA ASAMBLEA COMUNITARIA</a:t>
            </a:r>
          </a:p>
        </p:txBody>
      </p:sp>
      <p:pic>
        <p:nvPicPr>
          <p:cNvPr id="32" name="Imagen 31">
            <a:extLst>
              <a:ext uri="{FF2B5EF4-FFF2-40B4-BE49-F238E27FC236}">
                <a16:creationId xmlns:a16="http://schemas.microsoft.com/office/drawing/2014/main" id="{E016CF0D-1E6E-4143-BCE3-38DFADF59B95}"/>
              </a:ext>
            </a:extLst>
          </p:cNvPr>
          <p:cNvPicPr>
            <a:picLocks noChangeAspect="1"/>
          </p:cNvPicPr>
          <p:nvPr/>
        </p:nvPicPr>
        <p:blipFill>
          <a:blip r:embed="rId3"/>
          <a:stretch>
            <a:fillRect/>
          </a:stretch>
        </p:blipFill>
        <p:spPr>
          <a:xfrm>
            <a:off x="-1" y="13594526"/>
            <a:ext cx="24323675" cy="126377"/>
          </a:xfrm>
          <a:prstGeom prst="rect">
            <a:avLst/>
          </a:prstGeom>
        </p:spPr>
      </p:pic>
      <p:sp>
        <p:nvSpPr>
          <p:cNvPr id="7" name="CuadroTexto 6">
            <a:extLst>
              <a:ext uri="{FF2B5EF4-FFF2-40B4-BE49-F238E27FC236}">
                <a16:creationId xmlns:a16="http://schemas.microsoft.com/office/drawing/2014/main" id="{DEDF69D3-25BC-4866-1478-073C6F348E07}"/>
              </a:ext>
            </a:extLst>
          </p:cNvPr>
          <p:cNvSpPr txBox="1"/>
          <p:nvPr/>
        </p:nvSpPr>
        <p:spPr>
          <a:xfrm>
            <a:off x="45233" y="3524427"/>
            <a:ext cx="17254332" cy="8307915"/>
          </a:xfrm>
          <a:prstGeom prst="rect">
            <a:avLst/>
          </a:prstGeom>
          <a:noFill/>
        </p:spPr>
        <p:txBody>
          <a:bodyPr wrap="square">
            <a:spAutoFit/>
          </a:bodyPr>
          <a:lstStyle/>
          <a:p>
            <a:pPr algn="ctr">
              <a:lnSpc>
                <a:spcPct val="107000"/>
              </a:lnSpc>
              <a:spcAft>
                <a:spcPts val="800"/>
              </a:spcAft>
            </a:pPr>
            <a:r>
              <a:rPr lang="es-CL" sz="4000" b="1" u="sng" kern="100" dirty="0">
                <a:solidFill>
                  <a:schemeClr val="bg1">
                    <a:lumMod val="50000"/>
                  </a:schemeClr>
                </a:solidFill>
                <a:effectLst/>
                <a:latin typeface="Lato" panose="020F0502020204030203" pitchFamily="34" charset="0"/>
                <a:ea typeface="Lato" panose="020F0502020204030203" pitchFamily="34" charset="0"/>
                <a:cs typeface="Lato" panose="020F0502020204030203" pitchFamily="34" charset="0"/>
              </a:rPr>
              <a:t>Cómo tomar acuerdos y alternativas para la resolución de conflictos:</a:t>
            </a:r>
          </a:p>
          <a:p>
            <a:pPr>
              <a:lnSpc>
                <a:spcPct val="107000"/>
              </a:lnSpc>
              <a:spcAft>
                <a:spcPts val="800"/>
              </a:spcAft>
            </a:pPr>
            <a:endParaRPr lang="es-CL" sz="4000" b="1" u="sng" kern="1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a:p>
            <a:pPr algn="ctr">
              <a:lnSpc>
                <a:spcPct val="107000"/>
              </a:lnSpc>
              <a:spcAft>
                <a:spcPts val="800"/>
              </a:spcAft>
            </a:pPr>
            <a:r>
              <a:rPr lang="es-CL" sz="4000" b="1" u="sng" kern="100" dirty="0">
                <a:solidFill>
                  <a:srgbClr val="ED7D31"/>
                </a:solidFill>
                <a:latin typeface="Lato" panose="020F0502020204030203" pitchFamily="34" charset="0"/>
                <a:ea typeface="Lato" panose="020F0502020204030203" pitchFamily="34" charset="0"/>
                <a:cs typeface="Lato" panose="020F0502020204030203" pitchFamily="34" charset="0"/>
              </a:rPr>
              <a:t>1. Asambleas Presenciales</a:t>
            </a:r>
          </a:p>
          <a:p>
            <a:pPr algn="ctr">
              <a:lnSpc>
                <a:spcPct val="107000"/>
              </a:lnSpc>
              <a:spcAft>
                <a:spcPts val="800"/>
              </a:spcAft>
            </a:pPr>
            <a:endParaRPr lang="es-CL" sz="4000" b="1" u="sng" kern="100" dirty="0">
              <a:solidFill>
                <a:srgbClr val="ED7D31"/>
              </a:solidFill>
              <a:latin typeface="Lato" panose="020F0502020204030203" pitchFamily="34" charset="0"/>
              <a:ea typeface="Lato" panose="020F0502020204030203" pitchFamily="34" charset="0"/>
              <a:cs typeface="Lato" panose="020F0502020204030203" pitchFamily="34" charset="0"/>
            </a:endParaRPr>
          </a:p>
          <a:p>
            <a:pPr algn="ctr">
              <a:lnSpc>
                <a:spcPct val="107000"/>
              </a:lnSpc>
              <a:spcAft>
                <a:spcPts val="800"/>
              </a:spcAft>
            </a:pPr>
            <a:r>
              <a:rPr lang="es-CL" sz="4000" b="1" u="sng" kern="100" dirty="0">
                <a:solidFill>
                  <a:srgbClr val="2264AF"/>
                </a:solidFill>
                <a:effectLst/>
                <a:latin typeface="Lato" panose="020F0502020204030203" pitchFamily="34" charset="0"/>
                <a:ea typeface="Lato" panose="020F0502020204030203" pitchFamily="34" charset="0"/>
                <a:cs typeface="Lato" panose="020F0502020204030203" pitchFamily="34" charset="0"/>
              </a:rPr>
              <a:t>2. Asambleas virtuales o mixtas</a:t>
            </a:r>
          </a:p>
          <a:p>
            <a:pPr algn="ctr">
              <a:lnSpc>
                <a:spcPct val="107000"/>
              </a:lnSpc>
              <a:spcAft>
                <a:spcPts val="800"/>
              </a:spcAft>
            </a:pPr>
            <a:endParaRPr lang="es-CL" sz="4000" b="1" u="sng" kern="100" dirty="0">
              <a:solidFill>
                <a:srgbClr val="2264AF"/>
              </a:solidFill>
              <a:effectLst/>
              <a:latin typeface="Lato" panose="020F0502020204030203" pitchFamily="34" charset="0"/>
              <a:ea typeface="Lato" panose="020F0502020204030203" pitchFamily="34" charset="0"/>
              <a:cs typeface="Lato" panose="020F0502020204030203" pitchFamily="34" charset="0"/>
            </a:endParaRPr>
          </a:p>
          <a:p>
            <a:pPr algn="ctr">
              <a:lnSpc>
                <a:spcPct val="107000"/>
              </a:lnSpc>
              <a:spcAft>
                <a:spcPts val="800"/>
              </a:spcAft>
            </a:pPr>
            <a:r>
              <a:rPr lang="es-CL" sz="4000" b="1" u="sng" kern="100" dirty="0">
                <a:solidFill>
                  <a:srgbClr val="89BD3E"/>
                </a:solidFill>
                <a:latin typeface="Lato" panose="020F0502020204030203" pitchFamily="34" charset="0"/>
                <a:ea typeface="Lato" panose="020F0502020204030203" pitchFamily="34" charset="0"/>
                <a:cs typeface="Lato" panose="020F0502020204030203" pitchFamily="34" charset="0"/>
              </a:rPr>
              <a:t>3. Consulta Escrita</a:t>
            </a:r>
          </a:p>
          <a:p>
            <a:pPr algn="ctr">
              <a:lnSpc>
                <a:spcPct val="107000"/>
              </a:lnSpc>
              <a:spcAft>
                <a:spcPts val="800"/>
              </a:spcAft>
            </a:pPr>
            <a:endParaRPr lang="es-CL" sz="4000" b="1" u="sng" kern="100" dirty="0">
              <a:solidFill>
                <a:srgbClr val="89BD3E"/>
              </a:solidFill>
              <a:latin typeface="Lato" panose="020F0502020204030203" pitchFamily="34" charset="0"/>
              <a:ea typeface="Lato" panose="020F0502020204030203" pitchFamily="34" charset="0"/>
              <a:cs typeface="Lato" panose="020F0502020204030203" pitchFamily="34" charset="0"/>
            </a:endParaRPr>
          </a:p>
          <a:p>
            <a:pPr algn="ctr">
              <a:lnSpc>
                <a:spcPct val="107000"/>
              </a:lnSpc>
              <a:spcAft>
                <a:spcPts val="800"/>
              </a:spcAft>
            </a:pPr>
            <a:r>
              <a:rPr lang="es-CL" sz="4000" b="1" u="sng" kern="100" dirty="0">
                <a:solidFill>
                  <a:srgbClr val="489495"/>
                </a:solidFill>
                <a:effectLst/>
                <a:latin typeface="Lato" panose="020F0502020204030203" pitchFamily="34" charset="0"/>
                <a:ea typeface="Lato" panose="020F0502020204030203" pitchFamily="34" charset="0"/>
                <a:cs typeface="Lato" panose="020F0502020204030203" pitchFamily="34" charset="0"/>
              </a:rPr>
              <a:t>4. Juez de Policía Local</a:t>
            </a:r>
          </a:p>
          <a:p>
            <a:pPr algn="ctr">
              <a:lnSpc>
                <a:spcPct val="107000"/>
              </a:lnSpc>
              <a:spcAft>
                <a:spcPts val="800"/>
              </a:spcAft>
            </a:pPr>
            <a:endParaRPr lang="es-CL" sz="4000" b="1" u="sng" kern="100" dirty="0">
              <a:solidFill>
                <a:srgbClr val="489495"/>
              </a:solidFill>
              <a:effectLst/>
              <a:latin typeface="Lato" panose="020F0502020204030203" pitchFamily="34" charset="0"/>
              <a:ea typeface="Lato" panose="020F0502020204030203" pitchFamily="34" charset="0"/>
              <a:cs typeface="Lato" panose="020F0502020204030203" pitchFamily="34" charset="0"/>
            </a:endParaRPr>
          </a:p>
          <a:p>
            <a:pPr algn="ctr">
              <a:lnSpc>
                <a:spcPct val="107000"/>
              </a:lnSpc>
              <a:spcAft>
                <a:spcPts val="800"/>
              </a:spcAft>
            </a:pPr>
            <a:r>
              <a:rPr lang="es-CL" sz="4000" b="1" u="sng" kern="100" dirty="0">
                <a:solidFill>
                  <a:srgbClr val="E65A5F"/>
                </a:solidFill>
                <a:latin typeface="Lato" panose="020F0502020204030203" pitchFamily="34" charset="0"/>
                <a:ea typeface="Lato" panose="020F0502020204030203" pitchFamily="34" charset="0"/>
                <a:cs typeface="Lato" panose="020F0502020204030203" pitchFamily="34" charset="0"/>
              </a:rPr>
              <a:t>5. Comité de Administración</a:t>
            </a:r>
            <a:r>
              <a:rPr lang="es-CL" sz="4000" b="1" u="sng" kern="100" dirty="0">
                <a:solidFill>
                  <a:srgbClr val="E65A5F"/>
                </a:solidFill>
                <a:effectLst/>
                <a:latin typeface="Lato" panose="020F0502020204030203" pitchFamily="34" charset="0"/>
                <a:ea typeface="Lato" panose="020F0502020204030203" pitchFamily="34" charset="0"/>
                <a:cs typeface="Lato" panose="020F0502020204030203" pitchFamily="34" charset="0"/>
              </a:rPr>
              <a:t> </a:t>
            </a:r>
            <a:endParaRPr lang="es-CL" sz="4000" kern="100" dirty="0">
              <a:solidFill>
                <a:srgbClr val="E65A5F"/>
              </a:solidFill>
              <a:effectLst/>
              <a:latin typeface="Lato" panose="020F0502020204030203" pitchFamily="34" charset="0"/>
              <a:ea typeface="Lato" panose="020F0502020204030203" pitchFamily="34" charset="0"/>
              <a:cs typeface="Lato" panose="020F0502020204030203" pitchFamily="34" charset="0"/>
            </a:endParaRPr>
          </a:p>
        </p:txBody>
      </p:sp>
      <p:grpSp>
        <p:nvGrpSpPr>
          <p:cNvPr id="9" name="Grupo 8">
            <a:extLst>
              <a:ext uri="{FF2B5EF4-FFF2-40B4-BE49-F238E27FC236}">
                <a16:creationId xmlns:a16="http://schemas.microsoft.com/office/drawing/2014/main" id="{FC01349B-6938-910F-4961-86B8B7356937}"/>
              </a:ext>
            </a:extLst>
          </p:cNvPr>
          <p:cNvGrpSpPr/>
          <p:nvPr/>
        </p:nvGrpSpPr>
        <p:grpSpPr>
          <a:xfrm>
            <a:off x="12506469" y="6400736"/>
            <a:ext cx="11818794" cy="6604847"/>
            <a:chOff x="12163425" y="7111153"/>
            <a:chExt cx="11818794" cy="6604847"/>
          </a:xfrm>
        </p:grpSpPr>
        <p:grpSp>
          <p:nvGrpSpPr>
            <p:cNvPr id="10" name="Grupo 9">
              <a:extLst>
                <a:ext uri="{FF2B5EF4-FFF2-40B4-BE49-F238E27FC236}">
                  <a16:creationId xmlns:a16="http://schemas.microsoft.com/office/drawing/2014/main" id="{1724C174-4452-AD63-1DAA-D5A1198C6DA4}"/>
                </a:ext>
              </a:extLst>
            </p:cNvPr>
            <p:cNvGrpSpPr/>
            <p:nvPr/>
          </p:nvGrpSpPr>
          <p:grpSpPr>
            <a:xfrm>
              <a:off x="16877771" y="7111153"/>
              <a:ext cx="7104448" cy="6480155"/>
              <a:chOff x="15255199" y="2855111"/>
              <a:chExt cx="9068475" cy="8271596"/>
            </a:xfrm>
          </p:grpSpPr>
          <p:grpSp>
            <p:nvGrpSpPr>
              <p:cNvPr id="13" name="Grupo 12">
                <a:extLst>
                  <a:ext uri="{FF2B5EF4-FFF2-40B4-BE49-F238E27FC236}">
                    <a16:creationId xmlns:a16="http://schemas.microsoft.com/office/drawing/2014/main" id="{36929EE7-32E5-5DF1-4B30-21C1288491A6}"/>
                  </a:ext>
                </a:extLst>
              </p:cNvPr>
              <p:cNvGrpSpPr/>
              <p:nvPr/>
            </p:nvGrpSpPr>
            <p:grpSpPr>
              <a:xfrm>
                <a:off x="15255199" y="2855111"/>
                <a:ext cx="9068475" cy="8271596"/>
                <a:chOff x="15255199" y="2855111"/>
                <a:chExt cx="9068475" cy="8271596"/>
              </a:xfrm>
            </p:grpSpPr>
            <p:pic>
              <p:nvPicPr>
                <p:cNvPr id="15" name="Imagen 14">
                  <a:extLst>
                    <a:ext uri="{FF2B5EF4-FFF2-40B4-BE49-F238E27FC236}">
                      <a16:creationId xmlns:a16="http://schemas.microsoft.com/office/drawing/2014/main" id="{287EC760-22BF-ED9C-592A-7CDDCE03574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55199" y="2855111"/>
                  <a:ext cx="9068475" cy="7415997"/>
                </a:xfrm>
                <a:prstGeom prst="rect">
                  <a:avLst/>
                </a:prstGeom>
              </p:spPr>
            </p:pic>
            <p:pic>
              <p:nvPicPr>
                <p:cNvPr id="16" name="Imagen 15">
                  <a:extLst>
                    <a:ext uri="{FF2B5EF4-FFF2-40B4-BE49-F238E27FC236}">
                      <a16:creationId xmlns:a16="http://schemas.microsoft.com/office/drawing/2014/main" id="{6763F478-26DC-7BE8-2D8D-F9C275AD39D8}"/>
                    </a:ext>
                  </a:extLst>
                </p:cNvPr>
                <p:cNvPicPr>
                  <a:picLocks noChangeAspect="1"/>
                </p:cNvPicPr>
                <p:nvPr/>
              </p:nvPicPr>
              <p:blipFill>
                <a:blip r:embed="rId5"/>
                <a:stretch>
                  <a:fillRect/>
                </a:stretch>
              </p:blipFill>
              <p:spPr>
                <a:xfrm>
                  <a:off x="16441087" y="7342107"/>
                  <a:ext cx="6197600" cy="3784600"/>
                </a:xfrm>
                <a:prstGeom prst="rect">
                  <a:avLst/>
                </a:prstGeom>
              </p:spPr>
            </p:pic>
          </p:grpSp>
          <p:sp>
            <p:nvSpPr>
              <p:cNvPr id="14" name="Rectángulo 13">
                <a:extLst>
                  <a:ext uri="{FF2B5EF4-FFF2-40B4-BE49-F238E27FC236}">
                    <a16:creationId xmlns:a16="http://schemas.microsoft.com/office/drawing/2014/main" id="{6FA2B8F1-1680-FF29-8B8A-E0CB7CF15611}"/>
                  </a:ext>
                </a:extLst>
              </p:cNvPr>
              <p:cNvSpPr/>
              <p:nvPr/>
            </p:nvSpPr>
            <p:spPr>
              <a:xfrm>
                <a:off x="17760383" y="9978720"/>
                <a:ext cx="3813865" cy="584775"/>
              </a:xfrm>
              <a:prstGeom prst="rect">
                <a:avLst/>
              </a:prstGeom>
            </p:spPr>
            <p:txBody>
              <a:bodyPr wrap="none">
                <a:spAutoFit/>
              </a:bodyPr>
              <a:lstStyle/>
              <a:p>
                <a:r>
                  <a:rPr lang="es-ES" sz="3200" b="1" dirty="0">
                    <a:solidFill>
                      <a:schemeClr val="bg1"/>
                    </a:solidFill>
                    <a:latin typeface="Montserrat" pitchFamily="2" charset="77"/>
                  </a:rPr>
                  <a:t>NUESTRA PLAZA</a:t>
                </a:r>
                <a:endParaRPr lang="es-CL" dirty="0"/>
              </a:p>
            </p:txBody>
          </p:sp>
        </p:grpSp>
        <p:pic>
          <p:nvPicPr>
            <p:cNvPr id="11" name="Imagen 10">
              <a:extLst>
                <a:ext uri="{FF2B5EF4-FFF2-40B4-BE49-F238E27FC236}">
                  <a16:creationId xmlns:a16="http://schemas.microsoft.com/office/drawing/2014/main" id="{92DE0CAF-5353-7DE5-9C96-D9BFAAD1C38F}"/>
                </a:ext>
              </a:extLst>
            </p:cNvPr>
            <p:cNvPicPr>
              <a:picLocks noChangeAspect="1"/>
            </p:cNvPicPr>
            <p:nvPr/>
          </p:nvPicPr>
          <p:blipFill>
            <a:blip r:embed="rId6"/>
            <a:stretch>
              <a:fillRect/>
            </a:stretch>
          </p:blipFill>
          <p:spPr>
            <a:xfrm>
              <a:off x="12163425" y="10324582"/>
              <a:ext cx="2078610" cy="3391417"/>
            </a:xfrm>
            <a:prstGeom prst="rect">
              <a:avLst/>
            </a:prstGeom>
          </p:spPr>
        </p:pic>
        <p:pic>
          <p:nvPicPr>
            <p:cNvPr id="12" name="Imagen 11">
              <a:extLst>
                <a:ext uri="{FF2B5EF4-FFF2-40B4-BE49-F238E27FC236}">
                  <a16:creationId xmlns:a16="http://schemas.microsoft.com/office/drawing/2014/main" id="{2A31306E-FD7E-7ED8-B465-3D69B0D0F9E3}"/>
                </a:ext>
              </a:extLst>
            </p:cNvPr>
            <p:cNvPicPr>
              <a:picLocks noChangeAspect="1"/>
            </p:cNvPicPr>
            <p:nvPr/>
          </p:nvPicPr>
          <p:blipFill>
            <a:blip r:embed="rId7"/>
            <a:stretch>
              <a:fillRect/>
            </a:stretch>
          </p:blipFill>
          <p:spPr>
            <a:xfrm>
              <a:off x="14195482" y="8977745"/>
              <a:ext cx="2876257" cy="4738255"/>
            </a:xfrm>
            <a:prstGeom prst="rect">
              <a:avLst/>
            </a:prstGeom>
          </p:spPr>
        </p:pic>
      </p:grpSp>
    </p:spTree>
    <p:extLst>
      <p:ext uri="{BB962C8B-B14F-4D97-AF65-F5344CB8AC3E}">
        <p14:creationId xmlns:p14="http://schemas.microsoft.com/office/powerpoint/2010/main" val="45110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CA30B70-53FC-214C-9B4D-37F4EEA8A52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94" y="-542921"/>
            <a:ext cx="24323675" cy="3967232"/>
          </a:xfrm>
          <a:prstGeom prst="rect">
            <a:avLst/>
          </a:prstGeom>
        </p:spPr>
      </p:pic>
      <p:pic>
        <p:nvPicPr>
          <p:cNvPr id="5" name="Imagen 4">
            <a:extLst>
              <a:ext uri="{FF2B5EF4-FFF2-40B4-BE49-F238E27FC236}">
                <a16:creationId xmlns:a16="http://schemas.microsoft.com/office/drawing/2014/main" id="{27EEC171-F012-284F-94FB-88188CC130C3}"/>
              </a:ext>
            </a:extLst>
          </p:cNvPr>
          <p:cNvPicPr>
            <a:picLocks noChangeAspect="1"/>
          </p:cNvPicPr>
          <p:nvPr/>
        </p:nvPicPr>
        <p:blipFill>
          <a:blip r:embed="rId3"/>
          <a:stretch>
            <a:fillRect/>
          </a:stretch>
        </p:blipFill>
        <p:spPr>
          <a:xfrm>
            <a:off x="793" y="282161"/>
            <a:ext cx="24323675" cy="126377"/>
          </a:xfrm>
          <a:prstGeom prst="rect">
            <a:avLst/>
          </a:prstGeom>
        </p:spPr>
      </p:pic>
      <p:sp>
        <p:nvSpPr>
          <p:cNvPr id="6" name="Subtítulo 2">
            <a:extLst>
              <a:ext uri="{FF2B5EF4-FFF2-40B4-BE49-F238E27FC236}">
                <a16:creationId xmlns:a16="http://schemas.microsoft.com/office/drawing/2014/main" id="{D5127BA5-F9AC-444F-B276-77B34E8E7C72}"/>
              </a:ext>
            </a:extLst>
          </p:cNvPr>
          <p:cNvSpPr txBox="1">
            <a:spLocks/>
          </p:cNvSpPr>
          <p:nvPr/>
        </p:nvSpPr>
        <p:spPr>
          <a:xfrm>
            <a:off x="899997" y="902076"/>
            <a:ext cx="20655175" cy="1871574"/>
          </a:xfrm>
          <a:prstGeom prst="rect">
            <a:avLst/>
          </a:prstGeom>
        </p:spPr>
        <p:txBody>
          <a:bodyPr vert="horz" lIns="91440" tIns="45720" rIns="91440" bIns="45720" rtlCol="0">
            <a:noAutofit/>
          </a:bodyPr>
          <a:ls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CL" sz="5400" b="1" dirty="0">
                <a:solidFill>
                  <a:schemeClr val="bg1"/>
                </a:solidFill>
                <a:latin typeface="Montserrat" pitchFamily="2" charset="77"/>
              </a:rPr>
              <a:t>FÓRMULA PARA LA RESOLUCIÓN DE CONFLICTOS</a:t>
            </a:r>
          </a:p>
        </p:txBody>
      </p:sp>
      <p:pic>
        <p:nvPicPr>
          <p:cNvPr id="32" name="Imagen 31">
            <a:extLst>
              <a:ext uri="{FF2B5EF4-FFF2-40B4-BE49-F238E27FC236}">
                <a16:creationId xmlns:a16="http://schemas.microsoft.com/office/drawing/2014/main" id="{E016CF0D-1E6E-4143-BCE3-38DFADF59B95}"/>
              </a:ext>
            </a:extLst>
          </p:cNvPr>
          <p:cNvPicPr>
            <a:picLocks noChangeAspect="1"/>
          </p:cNvPicPr>
          <p:nvPr/>
        </p:nvPicPr>
        <p:blipFill>
          <a:blip r:embed="rId3"/>
          <a:stretch>
            <a:fillRect/>
          </a:stretch>
        </p:blipFill>
        <p:spPr>
          <a:xfrm>
            <a:off x="-1" y="13594526"/>
            <a:ext cx="24323675" cy="126377"/>
          </a:xfrm>
          <a:prstGeom prst="rect">
            <a:avLst/>
          </a:prstGeom>
        </p:spPr>
      </p:pic>
      <p:sp>
        <p:nvSpPr>
          <p:cNvPr id="7" name="CuadroTexto 6">
            <a:extLst>
              <a:ext uri="{FF2B5EF4-FFF2-40B4-BE49-F238E27FC236}">
                <a16:creationId xmlns:a16="http://schemas.microsoft.com/office/drawing/2014/main" id="{DEDF69D3-25BC-4866-1478-073C6F348E07}"/>
              </a:ext>
            </a:extLst>
          </p:cNvPr>
          <p:cNvSpPr txBox="1"/>
          <p:nvPr/>
        </p:nvSpPr>
        <p:spPr>
          <a:xfrm>
            <a:off x="1119652" y="4348414"/>
            <a:ext cx="10107933" cy="8205323"/>
          </a:xfrm>
          <a:prstGeom prst="rect">
            <a:avLst/>
          </a:prstGeom>
          <a:noFill/>
        </p:spPr>
        <p:txBody>
          <a:bodyPr wrap="square">
            <a:spAutoFit/>
          </a:bodyPr>
          <a:lstStyle/>
          <a:p>
            <a:pPr>
              <a:lnSpc>
                <a:spcPct val="107000"/>
              </a:lnSpc>
              <a:spcAft>
                <a:spcPts val="800"/>
              </a:spcAft>
            </a:pPr>
            <a:endParaRPr lang="es-CL" sz="4000" b="1" u="sng" kern="1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a:p>
            <a:pPr algn="ctr">
              <a:lnSpc>
                <a:spcPct val="107000"/>
              </a:lnSpc>
              <a:spcAft>
                <a:spcPts val="800"/>
              </a:spcAft>
            </a:pPr>
            <a:r>
              <a:rPr lang="es-CL" sz="4000" b="1" u="sng" kern="100" dirty="0">
                <a:solidFill>
                  <a:srgbClr val="ED7D31"/>
                </a:solidFill>
                <a:latin typeface="Lato" panose="020F0502020204030203" pitchFamily="34" charset="0"/>
                <a:ea typeface="Lato" panose="020F0502020204030203" pitchFamily="34" charset="0"/>
                <a:cs typeface="Lato" panose="020F0502020204030203" pitchFamily="34" charset="0"/>
              </a:rPr>
              <a:t>1. Juzgado de Policía Local</a:t>
            </a:r>
          </a:p>
          <a:p>
            <a:pPr algn="ctr">
              <a:lnSpc>
                <a:spcPct val="107000"/>
              </a:lnSpc>
              <a:spcAft>
                <a:spcPts val="800"/>
              </a:spcAft>
            </a:pPr>
            <a:endParaRPr lang="es-CL" sz="4000" b="1" u="sng" kern="100" dirty="0">
              <a:solidFill>
                <a:srgbClr val="ED7D31"/>
              </a:solidFill>
              <a:latin typeface="Lato" panose="020F0502020204030203" pitchFamily="34" charset="0"/>
              <a:ea typeface="Lato" panose="020F0502020204030203" pitchFamily="34" charset="0"/>
              <a:cs typeface="Lato" panose="020F0502020204030203" pitchFamily="34" charset="0"/>
            </a:endParaRPr>
          </a:p>
          <a:p>
            <a:pPr algn="ctr">
              <a:lnSpc>
                <a:spcPct val="107000"/>
              </a:lnSpc>
              <a:spcAft>
                <a:spcPts val="800"/>
              </a:spcAft>
            </a:pPr>
            <a:r>
              <a:rPr lang="es-CL" sz="4000" b="1" u="sng" kern="100" dirty="0">
                <a:solidFill>
                  <a:srgbClr val="2264AF"/>
                </a:solidFill>
                <a:effectLst/>
                <a:latin typeface="Lato" panose="020F0502020204030203" pitchFamily="34" charset="0"/>
                <a:ea typeface="Lato" panose="020F0502020204030203" pitchFamily="34" charset="0"/>
                <a:cs typeface="Lato" panose="020F0502020204030203" pitchFamily="34" charset="0"/>
              </a:rPr>
              <a:t>2. </a:t>
            </a:r>
            <a:r>
              <a:rPr lang="es-CL" sz="4000" b="1" u="sng" kern="100" dirty="0">
                <a:solidFill>
                  <a:srgbClr val="2264AF"/>
                </a:solidFill>
                <a:latin typeface="Lato" panose="020F0502020204030203" pitchFamily="34" charset="0"/>
                <a:ea typeface="Lato" panose="020F0502020204030203" pitchFamily="34" charset="0"/>
                <a:cs typeface="Lato" panose="020F0502020204030203" pitchFamily="34" charset="0"/>
              </a:rPr>
              <a:t>Juez árbitro</a:t>
            </a:r>
            <a:endParaRPr lang="es-CL" sz="4000" b="1" u="sng" kern="100" dirty="0">
              <a:solidFill>
                <a:srgbClr val="2264AF"/>
              </a:solidFill>
              <a:effectLst/>
              <a:latin typeface="Lato" panose="020F0502020204030203" pitchFamily="34" charset="0"/>
              <a:ea typeface="Lato" panose="020F0502020204030203" pitchFamily="34" charset="0"/>
              <a:cs typeface="Lato" panose="020F0502020204030203" pitchFamily="34" charset="0"/>
            </a:endParaRPr>
          </a:p>
          <a:p>
            <a:pPr algn="ctr">
              <a:lnSpc>
                <a:spcPct val="107000"/>
              </a:lnSpc>
              <a:spcAft>
                <a:spcPts val="800"/>
              </a:spcAft>
            </a:pPr>
            <a:endParaRPr lang="es-CL" sz="4000" b="1" u="sng" kern="100" dirty="0">
              <a:solidFill>
                <a:srgbClr val="2264AF"/>
              </a:solidFill>
              <a:effectLst/>
              <a:latin typeface="Lato" panose="020F0502020204030203" pitchFamily="34" charset="0"/>
              <a:ea typeface="Lato" panose="020F0502020204030203" pitchFamily="34" charset="0"/>
              <a:cs typeface="Lato" panose="020F0502020204030203" pitchFamily="34" charset="0"/>
            </a:endParaRPr>
          </a:p>
          <a:p>
            <a:pPr algn="ctr">
              <a:lnSpc>
                <a:spcPct val="107000"/>
              </a:lnSpc>
              <a:spcAft>
                <a:spcPts val="800"/>
              </a:spcAft>
            </a:pPr>
            <a:r>
              <a:rPr lang="es-CL" sz="4000" b="1" u="sng" kern="100" dirty="0">
                <a:solidFill>
                  <a:srgbClr val="89BD3E"/>
                </a:solidFill>
                <a:latin typeface="Lato" panose="020F0502020204030203" pitchFamily="34" charset="0"/>
                <a:ea typeface="Lato" panose="020F0502020204030203" pitchFamily="34" charset="0"/>
                <a:cs typeface="Lato" panose="020F0502020204030203" pitchFamily="34" charset="0"/>
              </a:rPr>
              <a:t>3. Mediación extrajudicial</a:t>
            </a:r>
          </a:p>
          <a:p>
            <a:pPr algn="ctr">
              <a:lnSpc>
                <a:spcPct val="107000"/>
              </a:lnSpc>
              <a:spcAft>
                <a:spcPts val="800"/>
              </a:spcAft>
            </a:pPr>
            <a:endParaRPr lang="es-CL" sz="4000" b="1" u="sng" kern="100" dirty="0">
              <a:solidFill>
                <a:srgbClr val="89BD3E"/>
              </a:solidFill>
              <a:latin typeface="Lato" panose="020F0502020204030203" pitchFamily="34" charset="0"/>
              <a:ea typeface="Lato" panose="020F0502020204030203" pitchFamily="34" charset="0"/>
              <a:cs typeface="Lato" panose="020F0502020204030203" pitchFamily="34" charset="0"/>
            </a:endParaRPr>
          </a:p>
          <a:p>
            <a:pPr algn="ctr">
              <a:lnSpc>
                <a:spcPct val="107000"/>
              </a:lnSpc>
              <a:spcAft>
                <a:spcPts val="800"/>
              </a:spcAft>
            </a:pPr>
            <a:r>
              <a:rPr lang="es-CL" sz="4000" b="1" u="sng" kern="100" dirty="0">
                <a:solidFill>
                  <a:srgbClr val="489495"/>
                </a:solidFill>
                <a:effectLst/>
                <a:latin typeface="Lato" panose="020F0502020204030203" pitchFamily="34" charset="0"/>
                <a:ea typeface="Lato" panose="020F0502020204030203" pitchFamily="34" charset="0"/>
                <a:cs typeface="Lato" panose="020F0502020204030203" pitchFamily="34" charset="0"/>
              </a:rPr>
              <a:t>4. </a:t>
            </a:r>
            <a:r>
              <a:rPr lang="es-CL" sz="4000" b="1" u="sng" kern="100" dirty="0">
                <a:solidFill>
                  <a:srgbClr val="489495"/>
                </a:solidFill>
                <a:latin typeface="Lato" panose="020F0502020204030203" pitchFamily="34" charset="0"/>
                <a:ea typeface="Lato" panose="020F0502020204030203" pitchFamily="34" charset="0"/>
                <a:cs typeface="Lato" panose="020F0502020204030203" pitchFamily="34" charset="0"/>
              </a:rPr>
              <a:t>Sistema de Reclamaciones y sanciones (SRS)</a:t>
            </a:r>
            <a:endParaRPr lang="es-CL" sz="4000" b="1" u="sng" kern="100" dirty="0">
              <a:solidFill>
                <a:srgbClr val="489495"/>
              </a:solidFill>
              <a:effectLst/>
              <a:latin typeface="Lato" panose="020F0502020204030203" pitchFamily="34" charset="0"/>
              <a:ea typeface="Lato" panose="020F0502020204030203" pitchFamily="34" charset="0"/>
              <a:cs typeface="Lato" panose="020F0502020204030203" pitchFamily="34" charset="0"/>
            </a:endParaRPr>
          </a:p>
          <a:p>
            <a:pPr algn="ctr">
              <a:lnSpc>
                <a:spcPct val="107000"/>
              </a:lnSpc>
              <a:spcAft>
                <a:spcPts val="800"/>
              </a:spcAft>
            </a:pPr>
            <a:endParaRPr lang="es-CL" sz="4000" b="1" u="sng" kern="100" dirty="0">
              <a:solidFill>
                <a:srgbClr val="489495"/>
              </a:solidFill>
              <a:effectLst/>
              <a:latin typeface="Lato" panose="020F0502020204030203" pitchFamily="34" charset="0"/>
              <a:ea typeface="Lato" panose="020F0502020204030203" pitchFamily="34" charset="0"/>
              <a:cs typeface="Lato" panose="020F0502020204030203" pitchFamily="34" charset="0"/>
            </a:endParaRPr>
          </a:p>
          <a:p>
            <a:pPr algn="ctr">
              <a:lnSpc>
                <a:spcPct val="107000"/>
              </a:lnSpc>
              <a:spcAft>
                <a:spcPts val="800"/>
              </a:spcAft>
            </a:pPr>
            <a:endParaRPr lang="es-CL" sz="4000" kern="100" dirty="0">
              <a:solidFill>
                <a:srgbClr val="E65A5F"/>
              </a:solidFill>
              <a:effectLst/>
              <a:latin typeface="Lato" panose="020F0502020204030203" pitchFamily="34" charset="0"/>
              <a:ea typeface="Lato" panose="020F0502020204030203" pitchFamily="34" charset="0"/>
              <a:cs typeface="Lato" panose="020F0502020204030203" pitchFamily="34" charset="0"/>
            </a:endParaRPr>
          </a:p>
        </p:txBody>
      </p:sp>
      <p:grpSp>
        <p:nvGrpSpPr>
          <p:cNvPr id="9" name="Grupo 8">
            <a:extLst>
              <a:ext uri="{FF2B5EF4-FFF2-40B4-BE49-F238E27FC236}">
                <a16:creationId xmlns:a16="http://schemas.microsoft.com/office/drawing/2014/main" id="{FC01349B-6938-910F-4961-86B8B7356937}"/>
              </a:ext>
            </a:extLst>
          </p:cNvPr>
          <p:cNvGrpSpPr/>
          <p:nvPr/>
        </p:nvGrpSpPr>
        <p:grpSpPr>
          <a:xfrm>
            <a:off x="12506469" y="5992165"/>
            <a:ext cx="11818794" cy="6604847"/>
            <a:chOff x="12163425" y="7111153"/>
            <a:chExt cx="11818794" cy="6604847"/>
          </a:xfrm>
        </p:grpSpPr>
        <p:grpSp>
          <p:nvGrpSpPr>
            <p:cNvPr id="10" name="Grupo 9">
              <a:extLst>
                <a:ext uri="{FF2B5EF4-FFF2-40B4-BE49-F238E27FC236}">
                  <a16:creationId xmlns:a16="http://schemas.microsoft.com/office/drawing/2014/main" id="{1724C174-4452-AD63-1DAA-D5A1198C6DA4}"/>
                </a:ext>
              </a:extLst>
            </p:cNvPr>
            <p:cNvGrpSpPr/>
            <p:nvPr/>
          </p:nvGrpSpPr>
          <p:grpSpPr>
            <a:xfrm>
              <a:off x="16877771" y="7111153"/>
              <a:ext cx="7104448" cy="6480155"/>
              <a:chOff x="15255199" y="2855111"/>
              <a:chExt cx="9068475" cy="8271596"/>
            </a:xfrm>
          </p:grpSpPr>
          <p:grpSp>
            <p:nvGrpSpPr>
              <p:cNvPr id="13" name="Grupo 12">
                <a:extLst>
                  <a:ext uri="{FF2B5EF4-FFF2-40B4-BE49-F238E27FC236}">
                    <a16:creationId xmlns:a16="http://schemas.microsoft.com/office/drawing/2014/main" id="{36929EE7-32E5-5DF1-4B30-21C1288491A6}"/>
                  </a:ext>
                </a:extLst>
              </p:cNvPr>
              <p:cNvGrpSpPr/>
              <p:nvPr/>
            </p:nvGrpSpPr>
            <p:grpSpPr>
              <a:xfrm>
                <a:off x="15255199" y="2855111"/>
                <a:ext cx="9068475" cy="8271596"/>
                <a:chOff x="15255199" y="2855111"/>
                <a:chExt cx="9068475" cy="8271596"/>
              </a:xfrm>
            </p:grpSpPr>
            <p:pic>
              <p:nvPicPr>
                <p:cNvPr id="15" name="Imagen 14">
                  <a:extLst>
                    <a:ext uri="{FF2B5EF4-FFF2-40B4-BE49-F238E27FC236}">
                      <a16:creationId xmlns:a16="http://schemas.microsoft.com/office/drawing/2014/main" id="{287EC760-22BF-ED9C-592A-7CDDCE03574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55199" y="2855111"/>
                  <a:ext cx="9068475" cy="7415997"/>
                </a:xfrm>
                <a:prstGeom prst="rect">
                  <a:avLst/>
                </a:prstGeom>
              </p:spPr>
            </p:pic>
            <p:pic>
              <p:nvPicPr>
                <p:cNvPr id="16" name="Imagen 15">
                  <a:extLst>
                    <a:ext uri="{FF2B5EF4-FFF2-40B4-BE49-F238E27FC236}">
                      <a16:creationId xmlns:a16="http://schemas.microsoft.com/office/drawing/2014/main" id="{6763F478-26DC-7BE8-2D8D-F9C275AD39D8}"/>
                    </a:ext>
                  </a:extLst>
                </p:cNvPr>
                <p:cNvPicPr>
                  <a:picLocks noChangeAspect="1"/>
                </p:cNvPicPr>
                <p:nvPr/>
              </p:nvPicPr>
              <p:blipFill>
                <a:blip r:embed="rId5"/>
                <a:stretch>
                  <a:fillRect/>
                </a:stretch>
              </p:blipFill>
              <p:spPr>
                <a:xfrm>
                  <a:off x="16441087" y="7342107"/>
                  <a:ext cx="6197600" cy="3784600"/>
                </a:xfrm>
                <a:prstGeom prst="rect">
                  <a:avLst/>
                </a:prstGeom>
              </p:spPr>
            </p:pic>
          </p:grpSp>
          <p:sp>
            <p:nvSpPr>
              <p:cNvPr id="14" name="Rectángulo 13">
                <a:extLst>
                  <a:ext uri="{FF2B5EF4-FFF2-40B4-BE49-F238E27FC236}">
                    <a16:creationId xmlns:a16="http://schemas.microsoft.com/office/drawing/2014/main" id="{6FA2B8F1-1680-FF29-8B8A-E0CB7CF15611}"/>
                  </a:ext>
                </a:extLst>
              </p:cNvPr>
              <p:cNvSpPr/>
              <p:nvPr/>
            </p:nvSpPr>
            <p:spPr>
              <a:xfrm>
                <a:off x="17760383" y="9978720"/>
                <a:ext cx="3813865" cy="584775"/>
              </a:xfrm>
              <a:prstGeom prst="rect">
                <a:avLst/>
              </a:prstGeom>
            </p:spPr>
            <p:txBody>
              <a:bodyPr wrap="none">
                <a:spAutoFit/>
              </a:bodyPr>
              <a:lstStyle/>
              <a:p>
                <a:r>
                  <a:rPr lang="es-ES" sz="3200" b="1" dirty="0">
                    <a:solidFill>
                      <a:schemeClr val="bg1"/>
                    </a:solidFill>
                    <a:latin typeface="Montserrat" pitchFamily="2" charset="77"/>
                  </a:rPr>
                  <a:t>NUESTRA PLAZA</a:t>
                </a:r>
                <a:endParaRPr lang="es-CL" dirty="0"/>
              </a:p>
            </p:txBody>
          </p:sp>
        </p:grpSp>
        <p:pic>
          <p:nvPicPr>
            <p:cNvPr id="11" name="Imagen 10">
              <a:extLst>
                <a:ext uri="{FF2B5EF4-FFF2-40B4-BE49-F238E27FC236}">
                  <a16:creationId xmlns:a16="http://schemas.microsoft.com/office/drawing/2014/main" id="{92DE0CAF-5353-7DE5-9C96-D9BFAAD1C38F}"/>
                </a:ext>
              </a:extLst>
            </p:cNvPr>
            <p:cNvPicPr>
              <a:picLocks noChangeAspect="1"/>
            </p:cNvPicPr>
            <p:nvPr/>
          </p:nvPicPr>
          <p:blipFill>
            <a:blip r:embed="rId6"/>
            <a:stretch>
              <a:fillRect/>
            </a:stretch>
          </p:blipFill>
          <p:spPr>
            <a:xfrm>
              <a:off x="12163425" y="10324582"/>
              <a:ext cx="2078610" cy="3391417"/>
            </a:xfrm>
            <a:prstGeom prst="rect">
              <a:avLst/>
            </a:prstGeom>
          </p:spPr>
        </p:pic>
        <p:pic>
          <p:nvPicPr>
            <p:cNvPr id="12" name="Imagen 11">
              <a:extLst>
                <a:ext uri="{FF2B5EF4-FFF2-40B4-BE49-F238E27FC236}">
                  <a16:creationId xmlns:a16="http://schemas.microsoft.com/office/drawing/2014/main" id="{2A31306E-FD7E-7ED8-B465-3D69B0D0F9E3}"/>
                </a:ext>
              </a:extLst>
            </p:cNvPr>
            <p:cNvPicPr>
              <a:picLocks noChangeAspect="1"/>
            </p:cNvPicPr>
            <p:nvPr/>
          </p:nvPicPr>
          <p:blipFill>
            <a:blip r:embed="rId7"/>
            <a:stretch>
              <a:fillRect/>
            </a:stretch>
          </p:blipFill>
          <p:spPr>
            <a:xfrm>
              <a:off x="14195482" y="8977745"/>
              <a:ext cx="2876257" cy="4738255"/>
            </a:xfrm>
            <a:prstGeom prst="rect">
              <a:avLst/>
            </a:prstGeom>
          </p:spPr>
        </p:pic>
      </p:grpSp>
    </p:spTree>
    <p:extLst>
      <p:ext uri="{BB962C8B-B14F-4D97-AF65-F5344CB8AC3E}">
        <p14:creationId xmlns:p14="http://schemas.microsoft.com/office/powerpoint/2010/main" val="60834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D45A71C-C1E0-9042-99A0-6C234966AB5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94" y="-270546"/>
            <a:ext cx="24323675" cy="3967232"/>
          </a:xfrm>
          <a:prstGeom prst="rect">
            <a:avLst/>
          </a:prstGeom>
        </p:spPr>
      </p:pic>
      <p:pic>
        <p:nvPicPr>
          <p:cNvPr id="6" name="Imagen 5">
            <a:extLst>
              <a:ext uri="{FF2B5EF4-FFF2-40B4-BE49-F238E27FC236}">
                <a16:creationId xmlns:a16="http://schemas.microsoft.com/office/drawing/2014/main" id="{C2892180-5908-EA4A-ABAF-8D84B6D0F3A5}"/>
              </a:ext>
            </a:extLst>
          </p:cNvPr>
          <p:cNvPicPr>
            <a:picLocks noChangeAspect="1"/>
          </p:cNvPicPr>
          <p:nvPr/>
        </p:nvPicPr>
        <p:blipFill>
          <a:blip r:embed="rId3"/>
          <a:stretch>
            <a:fillRect/>
          </a:stretch>
        </p:blipFill>
        <p:spPr>
          <a:xfrm>
            <a:off x="793" y="282161"/>
            <a:ext cx="24323675" cy="126377"/>
          </a:xfrm>
          <a:prstGeom prst="rect">
            <a:avLst/>
          </a:prstGeom>
        </p:spPr>
      </p:pic>
      <p:pic>
        <p:nvPicPr>
          <p:cNvPr id="8" name="Imagen 7">
            <a:extLst>
              <a:ext uri="{FF2B5EF4-FFF2-40B4-BE49-F238E27FC236}">
                <a16:creationId xmlns:a16="http://schemas.microsoft.com/office/drawing/2014/main" id="{4BDD4625-B902-7C40-8860-1C2625D27B95}"/>
              </a:ext>
            </a:extLst>
          </p:cNvPr>
          <p:cNvPicPr>
            <a:picLocks noChangeAspect="1"/>
          </p:cNvPicPr>
          <p:nvPr/>
        </p:nvPicPr>
        <p:blipFill>
          <a:blip r:embed="rId3"/>
          <a:stretch>
            <a:fillRect/>
          </a:stretch>
        </p:blipFill>
        <p:spPr>
          <a:xfrm>
            <a:off x="-1" y="13594526"/>
            <a:ext cx="24323675" cy="126377"/>
          </a:xfrm>
          <a:prstGeom prst="rect">
            <a:avLst/>
          </a:prstGeom>
        </p:spPr>
      </p:pic>
      <p:sp>
        <p:nvSpPr>
          <p:cNvPr id="68" name="Subtítulo 2">
            <a:extLst>
              <a:ext uri="{FF2B5EF4-FFF2-40B4-BE49-F238E27FC236}">
                <a16:creationId xmlns:a16="http://schemas.microsoft.com/office/drawing/2014/main" id="{78D26EEC-8064-D649-9345-A404542C441A}"/>
              </a:ext>
            </a:extLst>
          </p:cNvPr>
          <p:cNvSpPr txBox="1">
            <a:spLocks/>
          </p:cNvSpPr>
          <p:nvPr/>
        </p:nvSpPr>
        <p:spPr>
          <a:xfrm>
            <a:off x="999389" y="1116825"/>
            <a:ext cx="20655175" cy="1871574"/>
          </a:xfrm>
          <a:prstGeom prst="rect">
            <a:avLst/>
          </a:prstGeom>
        </p:spPr>
        <p:txBody>
          <a:bodyPr vert="horz" lIns="91440" tIns="45720" rIns="91440" bIns="45720" rtlCol="0">
            <a:noAutofit/>
          </a:bodyPr>
          <a:ls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CL" sz="5400" b="1" dirty="0">
                <a:solidFill>
                  <a:schemeClr val="bg1"/>
                </a:solidFill>
                <a:latin typeface="Montserrat" pitchFamily="2" charset="77"/>
              </a:rPr>
              <a:t>FÓRMULA PARA LA RESOLUCIÓN DE CONFLICTOS</a:t>
            </a:r>
          </a:p>
        </p:txBody>
      </p:sp>
      <p:sp>
        <p:nvSpPr>
          <p:cNvPr id="69" name="Rectángulo redondeado 68">
            <a:extLst>
              <a:ext uri="{FF2B5EF4-FFF2-40B4-BE49-F238E27FC236}">
                <a16:creationId xmlns:a16="http://schemas.microsoft.com/office/drawing/2014/main" id="{FB165CE9-2AFD-4E4A-994A-61C3ACF3B2EE}"/>
              </a:ext>
            </a:extLst>
          </p:cNvPr>
          <p:cNvSpPr/>
          <p:nvPr/>
        </p:nvSpPr>
        <p:spPr>
          <a:xfrm>
            <a:off x="728267" y="3875374"/>
            <a:ext cx="22231125" cy="2909455"/>
          </a:xfrm>
          <a:prstGeom prst="roundRect">
            <a:avLst>
              <a:gd name="adj" fmla="val 19350"/>
            </a:avLst>
          </a:prstGeom>
          <a:solidFill>
            <a:srgbClr val="89BD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000" b="1" u="sng" dirty="0">
                <a:latin typeface="Lambo"/>
              </a:rPr>
              <a:t>Juzgado de Policía Local.</a:t>
            </a:r>
            <a:endParaRPr lang="es-CL" sz="4000" dirty="0">
              <a:latin typeface="Lambo"/>
            </a:endParaRPr>
          </a:p>
          <a:p>
            <a:pPr algn="ctr"/>
            <a:r>
              <a:rPr lang="es-CL" sz="4000" dirty="0">
                <a:latin typeface="Lambo"/>
              </a:rPr>
              <a:t>Le corresponderá resolver judicialmente las contiendas relativas a la administración y funcionamiento del condominio.</a:t>
            </a:r>
          </a:p>
        </p:txBody>
      </p:sp>
      <p:sp>
        <p:nvSpPr>
          <p:cNvPr id="70" name="Rectángulo redondeado 69">
            <a:extLst>
              <a:ext uri="{FF2B5EF4-FFF2-40B4-BE49-F238E27FC236}">
                <a16:creationId xmlns:a16="http://schemas.microsoft.com/office/drawing/2014/main" id="{2DD9D4C6-F5D2-6D45-80F7-8CF21E55FB9D}"/>
              </a:ext>
            </a:extLst>
          </p:cNvPr>
          <p:cNvSpPr/>
          <p:nvPr/>
        </p:nvSpPr>
        <p:spPr>
          <a:xfrm>
            <a:off x="728267" y="7061316"/>
            <a:ext cx="22231125" cy="2909455"/>
          </a:xfrm>
          <a:prstGeom prst="roundRect">
            <a:avLst>
              <a:gd name="adj" fmla="val 19350"/>
            </a:avLst>
          </a:prstGeom>
          <a:solidFill>
            <a:srgbClr val="6A4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000" b="1" u="sng" dirty="0">
                <a:latin typeface="Lambo"/>
              </a:rPr>
              <a:t>Juez árbitro.</a:t>
            </a:r>
            <a:endParaRPr lang="es-CL" sz="4000" dirty="0">
              <a:latin typeface="Lambo"/>
            </a:endParaRPr>
          </a:p>
          <a:p>
            <a:pPr algn="ctr"/>
            <a:r>
              <a:rPr lang="es-CL" sz="4000" dirty="0">
                <a:latin typeface="Lambo"/>
              </a:rPr>
              <a:t>Uno de los mecanismos extrajudiciales para resolver conflictos que surjan a partir de la aplicación de la Ley de Copropiedad es la designación de un juez árbitro, por acuerdo de las partes en conflicto o por el juez de letras competente.</a:t>
            </a:r>
          </a:p>
        </p:txBody>
      </p:sp>
      <p:sp>
        <p:nvSpPr>
          <p:cNvPr id="71" name="Rectángulo redondeado 70">
            <a:extLst>
              <a:ext uri="{FF2B5EF4-FFF2-40B4-BE49-F238E27FC236}">
                <a16:creationId xmlns:a16="http://schemas.microsoft.com/office/drawing/2014/main" id="{59A268D7-D8CE-BA4F-8927-C38DF37A13BE}"/>
              </a:ext>
            </a:extLst>
          </p:cNvPr>
          <p:cNvSpPr/>
          <p:nvPr/>
        </p:nvSpPr>
        <p:spPr>
          <a:xfrm>
            <a:off x="728267" y="10346013"/>
            <a:ext cx="22231125" cy="2909455"/>
          </a:xfrm>
          <a:prstGeom prst="roundRect">
            <a:avLst>
              <a:gd name="adj" fmla="val 1935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000" b="1" u="sng" dirty="0">
                <a:latin typeface="Lambo"/>
              </a:rPr>
              <a:t>Mediación extrajudicial.</a:t>
            </a:r>
            <a:endParaRPr lang="es-CL" sz="4000" dirty="0">
              <a:latin typeface="Lambo"/>
            </a:endParaRPr>
          </a:p>
          <a:p>
            <a:pPr algn="ctr"/>
            <a:r>
              <a:rPr lang="es-CL" sz="4000" dirty="0">
                <a:latin typeface="Lambo"/>
              </a:rPr>
              <a:t>Las municipalidades podrán prestar servicios de mediación extrajudicial a los condominios en general. Para los condominios de viviendas de interés público en particular, la Municipalidad está obligada a prestar dicho servicio.</a:t>
            </a:r>
          </a:p>
        </p:txBody>
      </p:sp>
    </p:spTree>
    <p:extLst>
      <p:ext uri="{BB962C8B-B14F-4D97-AF65-F5344CB8AC3E}">
        <p14:creationId xmlns:p14="http://schemas.microsoft.com/office/powerpoint/2010/main" val="151601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9" grpId="0" animBg="1"/>
      <p:bldP spid="70" grpId="0" animBg="1"/>
      <p:bldP spid="7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2CA30B70-53FC-214C-9B4D-37F4EEA8A52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536188"/>
            <a:ext cx="24323675" cy="3967232"/>
          </a:xfrm>
          <a:prstGeom prst="rect">
            <a:avLst/>
          </a:prstGeom>
        </p:spPr>
      </p:pic>
      <p:pic>
        <p:nvPicPr>
          <p:cNvPr id="10" name="Imagen 9">
            <a:extLst>
              <a:ext uri="{FF2B5EF4-FFF2-40B4-BE49-F238E27FC236}">
                <a16:creationId xmlns:a16="http://schemas.microsoft.com/office/drawing/2014/main" id="{27EEC171-F012-284F-94FB-88188CC130C3}"/>
              </a:ext>
            </a:extLst>
          </p:cNvPr>
          <p:cNvPicPr>
            <a:picLocks noChangeAspect="1"/>
          </p:cNvPicPr>
          <p:nvPr/>
        </p:nvPicPr>
        <p:blipFill>
          <a:blip r:embed="rId3"/>
          <a:stretch>
            <a:fillRect/>
          </a:stretch>
        </p:blipFill>
        <p:spPr>
          <a:xfrm>
            <a:off x="-1" y="16519"/>
            <a:ext cx="24323675" cy="126377"/>
          </a:xfrm>
          <a:prstGeom prst="rect">
            <a:avLst/>
          </a:prstGeom>
        </p:spPr>
      </p:pic>
      <p:pic>
        <p:nvPicPr>
          <p:cNvPr id="12" name="Imagen 11">
            <a:extLst>
              <a:ext uri="{FF2B5EF4-FFF2-40B4-BE49-F238E27FC236}">
                <a16:creationId xmlns:a16="http://schemas.microsoft.com/office/drawing/2014/main" id="{01A27BA2-3A9D-7A4C-903F-66A8C5F31A50}"/>
              </a:ext>
            </a:extLst>
          </p:cNvPr>
          <p:cNvPicPr>
            <a:picLocks noChangeAspect="1"/>
          </p:cNvPicPr>
          <p:nvPr/>
        </p:nvPicPr>
        <p:blipFill>
          <a:blip r:embed="rId3"/>
          <a:stretch>
            <a:fillRect/>
          </a:stretch>
        </p:blipFill>
        <p:spPr>
          <a:xfrm>
            <a:off x="-1" y="13594526"/>
            <a:ext cx="24323675" cy="126377"/>
          </a:xfrm>
          <a:prstGeom prst="rect">
            <a:avLst/>
          </a:prstGeom>
        </p:spPr>
      </p:pic>
      <p:pic>
        <p:nvPicPr>
          <p:cNvPr id="17" name="Imagen 16">
            <a:extLst>
              <a:ext uri="{FF2B5EF4-FFF2-40B4-BE49-F238E27FC236}">
                <a16:creationId xmlns:a16="http://schemas.microsoft.com/office/drawing/2014/main" id="{6D3B3AF6-5AD5-F74D-BF7F-BC4A1034965B}"/>
              </a:ext>
            </a:extLst>
          </p:cNvPr>
          <p:cNvPicPr>
            <a:picLocks noChangeAspect="1"/>
          </p:cNvPicPr>
          <p:nvPr/>
        </p:nvPicPr>
        <p:blipFill>
          <a:blip r:embed="rId4"/>
          <a:stretch>
            <a:fillRect/>
          </a:stretch>
        </p:blipFill>
        <p:spPr>
          <a:xfrm>
            <a:off x="11870059" y="10141526"/>
            <a:ext cx="12455204" cy="3452999"/>
          </a:xfrm>
          <a:prstGeom prst="rect">
            <a:avLst/>
          </a:prstGeom>
        </p:spPr>
      </p:pic>
      <p:sp>
        <p:nvSpPr>
          <p:cNvPr id="19" name="Subtítulo 2">
            <a:extLst>
              <a:ext uri="{FF2B5EF4-FFF2-40B4-BE49-F238E27FC236}">
                <a16:creationId xmlns:a16="http://schemas.microsoft.com/office/drawing/2014/main" id="{9496095F-6E2C-3542-808A-CA129549BAC8}"/>
              </a:ext>
            </a:extLst>
          </p:cNvPr>
          <p:cNvSpPr txBox="1">
            <a:spLocks/>
          </p:cNvSpPr>
          <p:nvPr/>
        </p:nvSpPr>
        <p:spPr>
          <a:xfrm>
            <a:off x="1102412" y="743043"/>
            <a:ext cx="20655175" cy="1871574"/>
          </a:xfrm>
          <a:prstGeom prst="rect">
            <a:avLst/>
          </a:prstGeom>
        </p:spPr>
        <p:txBody>
          <a:bodyPr vert="horz" lIns="91440" tIns="45720" rIns="91440" bIns="45720" rtlCol="0">
            <a:noAutofit/>
          </a:bodyPr>
          <a:ls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L" sz="5200" b="1" dirty="0">
                <a:solidFill>
                  <a:schemeClr val="bg1"/>
                </a:solidFill>
                <a:latin typeface="Montserrat" panose="00000500000000000000" pitchFamily="2" charset="0"/>
              </a:rPr>
              <a:t>Herramientas para Mejorar la Convivencia y la Toma de Acuerdos</a:t>
            </a:r>
          </a:p>
        </p:txBody>
      </p:sp>
      <p:sp>
        <p:nvSpPr>
          <p:cNvPr id="20" name="Rectángulo redondeado 19">
            <a:extLst>
              <a:ext uri="{FF2B5EF4-FFF2-40B4-BE49-F238E27FC236}">
                <a16:creationId xmlns:a16="http://schemas.microsoft.com/office/drawing/2014/main" id="{4A75C6AF-1717-5C47-8B13-71F477CF7284}"/>
              </a:ext>
            </a:extLst>
          </p:cNvPr>
          <p:cNvSpPr/>
          <p:nvPr/>
        </p:nvSpPr>
        <p:spPr>
          <a:xfrm>
            <a:off x="1205345" y="4102612"/>
            <a:ext cx="10224655" cy="2755388"/>
          </a:xfrm>
          <a:prstGeom prst="roundRect">
            <a:avLst>
              <a:gd name="adj" fmla="val 19350"/>
            </a:avLst>
          </a:prstGeom>
          <a:solidFill>
            <a:srgbClr val="48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CL" sz="4000" b="1" u="sng" dirty="0">
                <a:latin typeface="Lambo"/>
              </a:rPr>
              <a:t>Mediación y Resolución de Conflictos: </a:t>
            </a:r>
            <a:r>
              <a:rPr lang="es-CL" sz="4000" dirty="0">
                <a:latin typeface="Lambo"/>
              </a:rPr>
              <a:t>Implementación de métodos de mediación para resolver conflictos entre vecinos de manera pacífica y constructiva.</a:t>
            </a:r>
          </a:p>
        </p:txBody>
      </p:sp>
      <p:sp>
        <p:nvSpPr>
          <p:cNvPr id="21" name="Rectángulo redondeado 20">
            <a:extLst>
              <a:ext uri="{FF2B5EF4-FFF2-40B4-BE49-F238E27FC236}">
                <a16:creationId xmlns:a16="http://schemas.microsoft.com/office/drawing/2014/main" id="{A831A60B-22C2-B54A-AEBB-20774BB8FCEC}"/>
              </a:ext>
            </a:extLst>
          </p:cNvPr>
          <p:cNvSpPr/>
          <p:nvPr/>
        </p:nvSpPr>
        <p:spPr>
          <a:xfrm>
            <a:off x="1205345" y="7386139"/>
            <a:ext cx="10224655" cy="2755388"/>
          </a:xfrm>
          <a:prstGeom prst="roundRect">
            <a:avLst>
              <a:gd name="adj" fmla="val 19350"/>
            </a:avLst>
          </a:prstGeom>
          <a:solidFill>
            <a:srgbClr val="E65A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CL" sz="3600" b="1" u="sng" dirty="0">
                <a:latin typeface="Lambo"/>
              </a:rPr>
              <a:t>Códigos de Convivencia: </a:t>
            </a:r>
          </a:p>
          <a:p>
            <a:pPr lvl="0" algn="ctr"/>
            <a:r>
              <a:rPr lang="es-CL" sz="3600" dirty="0">
                <a:latin typeface="Lambo"/>
              </a:rPr>
              <a:t>Creación de un código de convivencia, consensuado entre los miembros de la comunidad, que establezca normas claras y consecuencias para quienes las incumplan.</a:t>
            </a:r>
          </a:p>
        </p:txBody>
      </p:sp>
      <p:sp>
        <p:nvSpPr>
          <p:cNvPr id="22" name="Rectángulo redondeado 21">
            <a:extLst>
              <a:ext uri="{FF2B5EF4-FFF2-40B4-BE49-F238E27FC236}">
                <a16:creationId xmlns:a16="http://schemas.microsoft.com/office/drawing/2014/main" id="{2452E327-4B3D-C743-8613-183C3020152A}"/>
              </a:ext>
            </a:extLst>
          </p:cNvPr>
          <p:cNvSpPr/>
          <p:nvPr/>
        </p:nvSpPr>
        <p:spPr>
          <a:xfrm>
            <a:off x="12810703" y="4114800"/>
            <a:ext cx="10224655" cy="4239491"/>
          </a:xfrm>
          <a:prstGeom prst="roundRect">
            <a:avLst>
              <a:gd name="adj" fmla="val 1248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CL" sz="4000" b="1" u="sng" dirty="0">
                <a:latin typeface="Lambo"/>
              </a:rPr>
              <a:t>Facilitación de Asambleas:</a:t>
            </a:r>
            <a:r>
              <a:rPr lang="es-CL" sz="4000" u="sng" dirty="0">
                <a:latin typeface="Lambo"/>
              </a:rPr>
              <a:t> </a:t>
            </a:r>
          </a:p>
          <a:p>
            <a:pPr lvl="0" algn="ctr"/>
            <a:r>
              <a:rPr lang="es-CL" sz="4000" dirty="0">
                <a:latin typeface="Lambo"/>
              </a:rPr>
              <a:t>Uso de un facilitador o moderador externo para guiar las asambleas, asegurando que se mantenga un enfoque constructivo y se logren acuerdos.</a:t>
            </a:r>
          </a:p>
        </p:txBody>
      </p:sp>
      <p:sp>
        <p:nvSpPr>
          <p:cNvPr id="23" name="Rectángulo redondeado 22">
            <a:extLst>
              <a:ext uri="{FF2B5EF4-FFF2-40B4-BE49-F238E27FC236}">
                <a16:creationId xmlns:a16="http://schemas.microsoft.com/office/drawing/2014/main" id="{5D7E1611-11DF-364A-8A63-FB88DBF6E678}"/>
              </a:ext>
            </a:extLst>
          </p:cNvPr>
          <p:cNvSpPr/>
          <p:nvPr/>
        </p:nvSpPr>
        <p:spPr>
          <a:xfrm>
            <a:off x="1297576" y="10546664"/>
            <a:ext cx="10224655" cy="2629010"/>
          </a:xfrm>
          <a:prstGeom prst="roundRect">
            <a:avLst>
              <a:gd name="adj" fmla="val 19350"/>
            </a:avLst>
          </a:prstGeom>
          <a:solidFill>
            <a:srgbClr val="226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CL" sz="3200" b="1" dirty="0">
              <a:latin typeface="Lambo"/>
            </a:endParaRPr>
          </a:p>
          <a:p>
            <a:pPr algn="ctr"/>
            <a:r>
              <a:rPr lang="es-CL" sz="3200" b="1" u="sng" dirty="0">
                <a:latin typeface="Lambo"/>
              </a:rPr>
              <a:t>Talleres de Comunicación y Liderazgo: </a:t>
            </a:r>
          </a:p>
          <a:p>
            <a:pPr algn="ctr"/>
            <a:r>
              <a:rPr lang="es-CL" sz="3200" dirty="0">
                <a:latin typeface="Lambo"/>
              </a:rPr>
              <a:t>Ciclo de talleres para mejorar las habilidades de comunicación y liderazgo entre los miembros de la comunidad, con el objetivo de fortalecer la participación y la toma de decisiones.</a:t>
            </a:r>
          </a:p>
          <a:p>
            <a:endParaRPr lang="es-CL" sz="4400" dirty="0"/>
          </a:p>
        </p:txBody>
      </p:sp>
    </p:spTree>
    <p:extLst>
      <p:ext uri="{BB962C8B-B14F-4D97-AF65-F5344CB8AC3E}">
        <p14:creationId xmlns:p14="http://schemas.microsoft.com/office/powerpoint/2010/main" val="85326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22" grpId="0" animBg="1"/>
      <p:bldP spid="23" grpId="0" animBg="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11950</TotalTime>
  <Words>2011</Words>
  <Application>Microsoft Office PowerPoint</Application>
  <PresentationFormat>Personalizado</PresentationFormat>
  <Paragraphs>183</Paragraphs>
  <Slides>26</Slides>
  <Notes>15</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26</vt:i4>
      </vt:variant>
    </vt:vector>
  </HeadingPairs>
  <TitlesOfParts>
    <vt:vector size="35" baseType="lpstr">
      <vt:lpstr>Arial</vt:lpstr>
      <vt:lpstr>Calibri</vt:lpstr>
      <vt:lpstr>Calibri Light</vt:lpstr>
      <vt:lpstr>Lambo</vt:lpstr>
      <vt:lpstr>Lato</vt:lpstr>
      <vt:lpstr>Lato Black</vt:lpstr>
      <vt:lpstr>Lato Light</vt:lpstr>
      <vt:lpstr>Montserrat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MUCHAS 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TALLER :“DERECHOS Y DEBERES DE LOS COPROPIETARIOS”</dc:title>
  <dc:creator>PABLO CAMPOS</dc:creator>
  <cp:lastModifiedBy>Maribel Escalona</cp:lastModifiedBy>
  <cp:revision>192</cp:revision>
  <dcterms:created xsi:type="dcterms:W3CDTF">2019-08-28T10:23:06Z</dcterms:created>
  <dcterms:modified xsi:type="dcterms:W3CDTF">2025-09-06T19:43:59Z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7636701</vt:lpwstr>
  </property>
  <property fmtid="{D5CDD505-2E9C-101B-9397-08002B2CF9AE}" pid="3" name="NXPowerLiteSettings">
    <vt:lpwstr>C7000400038000</vt:lpwstr>
  </property>
  <property fmtid="{D5CDD505-2E9C-101B-9397-08002B2CF9AE}" pid="4" name="NXPowerLiteVersion">
    <vt:lpwstr>S9.0.3</vt:lpwstr>
  </property>
</Properties>
</file>