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0"/>
  </p:notesMasterIdLst>
  <p:sldIdLst>
    <p:sldId id="271" r:id="rId2"/>
    <p:sldId id="313" r:id="rId3"/>
    <p:sldId id="314" r:id="rId4"/>
    <p:sldId id="315" r:id="rId5"/>
    <p:sldId id="316" r:id="rId6"/>
    <p:sldId id="317" r:id="rId7"/>
    <p:sldId id="347" r:id="rId8"/>
    <p:sldId id="276" r:id="rId9"/>
  </p:sldIdLst>
  <p:sldSz cx="24325263" cy="13716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Ayala Rojas" initials="CAR" lastIdx="3" clrIdx="0">
    <p:extLst>
      <p:ext uri="{19B8F6BF-5375-455C-9EA6-DF929625EA0E}">
        <p15:presenceInfo xmlns:p15="http://schemas.microsoft.com/office/powerpoint/2012/main" userId="5def210e7dad5a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4AF"/>
    <a:srgbClr val="ED7D31"/>
    <a:srgbClr val="489495"/>
    <a:srgbClr val="E65A5F"/>
    <a:srgbClr val="6A4A93"/>
    <a:srgbClr val="89BD3E"/>
    <a:srgbClr val="6AAA7F"/>
    <a:srgbClr val="3C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B31B4-7EE5-4D7E-B37C-56948B2FF95D}" v="2" dt="2022-11-22T14:15:14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9" autoAdjust="0"/>
    <p:restoredTop sz="95701" autoAdjust="0"/>
  </p:normalViewPr>
  <p:slideViewPr>
    <p:cSldViewPr snapToGrid="0">
      <p:cViewPr varScale="1">
        <p:scale>
          <a:sx n="32" d="100"/>
          <a:sy n="32" d="100"/>
        </p:scale>
        <p:origin x="980" y="32"/>
      </p:cViewPr>
      <p:guideLst>
        <p:guide orient="horz" pos="4320"/>
        <p:guide pos="76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Ayala Rojas" userId="5def210e7dad5a02" providerId="LiveId" clId="{70AB31B4-7EE5-4D7E-B37C-56948B2FF95D}"/>
    <pc:docChg chg="undo redo custSel addSld delSld modSld">
      <pc:chgData name="Claudia Ayala Rojas" userId="5def210e7dad5a02" providerId="LiveId" clId="{70AB31B4-7EE5-4D7E-B37C-56948B2FF95D}" dt="2022-11-22T14:15:32.314" v="104" actId="113"/>
      <pc:docMkLst>
        <pc:docMk/>
      </pc:docMkLst>
      <pc:sldChg chg="del">
        <pc:chgData name="Claudia Ayala Rojas" userId="5def210e7dad5a02" providerId="LiveId" clId="{70AB31B4-7EE5-4D7E-B37C-56948B2FF95D}" dt="2022-11-22T14:02:16.008" v="0" actId="47"/>
        <pc:sldMkLst>
          <pc:docMk/>
          <pc:sldMk cId="391914925" sldId="257"/>
        </pc:sldMkLst>
      </pc:sldChg>
      <pc:sldChg chg="del">
        <pc:chgData name="Claudia Ayala Rojas" userId="5def210e7dad5a02" providerId="LiveId" clId="{70AB31B4-7EE5-4D7E-B37C-56948B2FF95D}" dt="2022-11-22T14:02:16.008" v="0" actId="47"/>
        <pc:sldMkLst>
          <pc:docMk/>
          <pc:sldMk cId="1136611872" sldId="258"/>
        </pc:sldMkLst>
      </pc:sldChg>
      <pc:sldChg chg="del">
        <pc:chgData name="Claudia Ayala Rojas" userId="5def210e7dad5a02" providerId="LiveId" clId="{70AB31B4-7EE5-4D7E-B37C-56948B2FF95D}" dt="2022-11-22T14:02:16.008" v="0" actId="47"/>
        <pc:sldMkLst>
          <pc:docMk/>
          <pc:sldMk cId="3040199615" sldId="259"/>
        </pc:sldMkLst>
      </pc:sldChg>
      <pc:sldChg chg="del">
        <pc:chgData name="Claudia Ayala Rojas" userId="5def210e7dad5a02" providerId="LiveId" clId="{70AB31B4-7EE5-4D7E-B37C-56948B2FF95D}" dt="2022-11-22T14:02:16.008" v="0" actId="47"/>
        <pc:sldMkLst>
          <pc:docMk/>
          <pc:sldMk cId="2167386586" sldId="260"/>
        </pc:sldMkLst>
      </pc:sldChg>
      <pc:sldChg chg="del">
        <pc:chgData name="Claudia Ayala Rojas" userId="5def210e7dad5a02" providerId="LiveId" clId="{70AB31B4-7EE5-4D7E-B37C-56948B2FF95D}" dt="2022-11-22T14:02:16.008" v="0" actId="47"/>
        <pc:sldMkLst>
          <pc:docMk/>
          <pc:sldMk cId="3928994498" sldId="261"/>
        </pc:sldMkLst>
      </pc:sldChg>
      <pc:sldChg chg="del">
        <pc:chgData name="Claudia Ayala Rojas" userId="5def210e7dad5a02" providerId="LiveId" clId="{70AB31B4-7EE5-4D7E-B37C-56948B2FF95D}" dt="2022-11-22T14:02:16.008" v="0" actId="47"/>
        <pc:sldMkLst>
          <pc:docMk/>
          <pc:sldMk cId="1274795510" sldId="262"/>
        </pc:sldMkLst>
      </pc:sldChg>
      <pc:sldChg chg="del">
        <pc:chgData name="Claudia Ayala Rojas" userId="5def210e7dad5a02" providerId="LiveId" clId="{70AB31B4-7EE5-4D7E-B37C-56948B2FF95D}" dt="2022-11-22T14:02:16.008" v="0" actId="47"/>
        <pc:sldMkLst>
          <pc:docMk/>
          <pc:sldMk cId="2149690150" sldId="263"/>
        </pc:sldMkLst>
      </pc:sldChg>
      <pc:sldChg chg="del">
        <pc:chgData name="Claudia Ayala Rojas" userId="5def210e7dad5a02" providerId="LiveId" clId="{70AB31B4-7EE5-4D7E-B37C-56948B2FF95D}" dt="2022-11-22T14:02:16.008" v="0" actId="47"/>
        <pc:sldMkLst>
          <pc:docMk/>
          <pc:sldMk cId="1458541931" sldId="264"/>
        </pc:sldMkLst>
      </pc:sldChg>
      <pc:sldChg chg="del">
        <pc:chgData name="Claudia Ayala Rojas" userId="5def210e7dad5a02" providerId="LiveId" clId="{70AB31B4-7EE5-4D7E-B37C-56948B2FF95D}" dt="2022-11-22T14:02:16.008" v="0" actId="47"/>
        <pc:sldMkLst>
          <pc:docMk/>
          <pc:sldMk cId="3915546483" sldId="265"/>
        </pc:sldMkLst>
      </pc:sldChg>
      <pc:sldChg chg="del">
        <pc:chgData name="Claudia Ayala Rojas" userId="5def210e7dad5a02" providerId="LiveId" clId="{70AB31B4-7EE5-4D7E-B37C-56948B2FF95D}" dt="2022-11-22T14:02:16.008" v="0" actId="47"/>
        <pc:sldMkLst>
          <pc:docMk/>
          <pc:sldMk cId="2116052943" sldId="266"/>
        </pc:sldMkLst>
      </pc:sldChg>
      <pc:sldChg chg="delSp modSp add mod">
        <pc:chgData name="Claudia Ayala Rojas" userId="5def210e7dad5a02" providerId="LiveId" clId="{70AB31B4-7EE5-4D7E-B37C-56948B2FF95D}" dt="2022-11-22T14:03:16.848" v="32" actId="1076"/>
        <pc:sldMkLst>
          <pc:docMk/>
          <pc:sldMk cId="3241926644" sldId="271"/>
        </pc:sldMkLst>
        <pc:spChg chg="mod">
          <ac:chgData name="Claudia Ayala Rojas" userId="5def210e7dad5a02" providerId="LiveId" clId="{70AB31B4-7EE5-4D7E-B37C-56948B2FF95D}" dt="2022-11-22T14:02:57.265" v="29" actId="20577"/>
          <ac:spMkLst>
            <pc:docMk/>
            <pc:sldMk cId="3241926644" sldId="271"/>
            <ac:spMk id="97" creationId="{00000000-0000-0000-0000-000000000000}"/>
          </ac:spMkLst>
        </pc:spChg>
        <pc:grpChg chg="mod">
          <ac:chgData name="Claudia Ayala Rojas" userId="5def210e7dad5a02" providerId="LiveId" clId="{70AB31B4-7EE5-4D7E-B37C-56948B2FF95D}" dt="2022-11-22T14:03:16.848" v="32" actId="1076"/>
          <ac:grpSpMkLst>
            <pc:docMk/>
            <pc:sldMk cId="3241926644" sldId="271"/>
            <ac:grpSpMk id="95" creationId="{00000000-0000-0000-0000-000000000000}"/>
          </ac:grpSpMkLst>
        </pc:grpChg>
        <pc:grpChg chg="del">
          <ac:chgData name="Claudia Ayala Rojas" userId="5def210e7dad5a02" providerId="LiveId" clId="{70AB31B4-7EE5-4D7E-B37C-56948B2FF95D}" dt="2022-11-22T14:02:43.990" v="3" actId="478"/>
          <ac:grpSpMkLst>
            <pc:docMk/>
            <pc:sldMk cId="3241926644" sldId="271"/>
            <ac:grpSpMk id="98" creationId="{00000000-0000-0000-0000-000000000000}"/>
          </ac:grpSpMkLst>
        </pc:grpChg>
        <pc:picChg chg="mod">
          <ac:chgData name="Claudia Ayala Rojas" userId="5def210e7dad5a02" providerId="LiveId" clId="{70AB31B4-7EE5-4D7E-B37C-56948B2FF95D}" dt="2022-11-22T14:03:10.567" v="31" actId="1076"/>
          <ac:picMkLst>
            <pc:docMk/>
            <pc:sldMk cId="3241926644" sldId="271"/>
            <ac:picMk id="88" creationId="{00000000-0000-0000-0000-000000000000}"/>
          </ac:picMkLst>
        </pc:picChg>
      </pc:sldChg>
      <pc:sldChg chg="add">
        <pc:chgData name="Claudia Ayala Rojas" userId="5def210e7dad5a02" providerId="LiveId" clId="{70AB31B4-7EE5-4D7E-B37C-56948B2FF95D}" dt="2022-11-22T14:15:14.178" v="103"/>
        <pc:sldMkLst>
          <pc:docMk/>
          <pc:sldMk cId="2733947844" sldId="276"/>
        </pc:sldMkLst>
      </pc:sldChg>
      <pc:sldChg chg="del">
        <pc:chgData name="Claudia Ayala Rojas" userId="5def210e7dad5a02" providerId="LiveId" clId="{70AB31B4-7EE5-4D7E-B37C-56948B2FF95D}" dt="2022-11-22T14:02:16.008" v="0" actId="47"/>
        <pc:sldMkLst>
          <pc:docMk/>
          <pc:sldMk cId="1709552971" sldId="282"/>
        </pc:sldMkLst>
      </pc:sldChg>
      <pc:sldChg chg="del">
        <pc:chgData name="Claudia Ayala Rojas" userId="5def210e7dad5a02" providerId="LiveId" clId="{70AB31B4-7EE5-4D7E-B37C-56948B2FF95D}" dt="2022-11-22T14:02:16.008" v="0" actId="47"/>
        <pc:sldMkLst>
          <pc:docMk/>
          <pc:sldMk cId="3045974230" sldId="283"/>
        </pc:sldMkLst>
      </pc:sldChg>
      <pc:sldChg chg="del">
        <pc:chgData name="Claudia Ayala Rojas" userId="5def210e7dad5a02" providerId="LiveId" clId="{70AB31B4-7EE5-4D7E-B37C-56948B2FF95D}" dt="2022-11-22T14:02:16.008" v="0" actId="47"/>
        <pc:sldMkLst>
          <pc:docMk/>
          <pc:sldMk cId="3852409397" sldId="311"/>
        </pc:sldMkLst>
      </pc:sldChg>
      <pc:sldChg chg="del">
        <pc:chgData name="Claudia Ayala Rojas" userId="5def210e7dad5a02" providerId="LiveId" clId="{70AB31B4-7EE5-4D7E-B37C-56948B2FF95D}" dt="2022-11-22T14:02:16.033" v="1" actId="47"/>
        <pc:sldMkLst>
          <pc:docMk/>
          <pc:sldMk cId="2168700442" sldId="312"/>
        </pc:sldMkLst>
      </pc:sldChg>
      <pc:sldChg chg="del">
        <pc:chgData name="Claudia Ayala Rojas" userId="5def210e7dad5a02" providerId="LiveId" clId="{70AB31B4-7EE5-4D7E-B37C-56948B2FF95D}" dt="2022-11-22T14:13:00.339" v="96" actId="47"/>
        <pc:sldMkLst>
          <pc:docMk/>
          <pc:sldMk cId="3125054282" sldId="318"/>
        </pc:sldMkLst>
      </pc:sldChg>
      <pc:sldChg chg="del">
        <pc:chgData name="Claudia Ayala Rojas" userId="5def210e7dad5a02" providerId="LiveId" clId="{70AB31B4-7EE5-4D7E-B37C-56948B2FF95D}" dt="2022-11-22T14:14:53.937" v="101" actId="47"/>
        <pc:sldMkLst>
          <pc:docMk/>
          <pc:sldMk cId="3938474742" sldId="346"/>
        </pc:sldMkLst>
      </pc:sldChg>
      <pc:sldChg chg="addSp delSp modSp mod delAnim">
        <pc:chgData name="Claudia Ayala Rojas" userId="5def210e7dad5a02" providerId="LiveId" clId="{70AB31B4-7EE5-4D7E-B37C-56948B2FF95D}" dt="2022-11-22T14:15:32.314" v="104" actId="113"/>
        <pc:sldMkLst>
          <pc:docMk/>
          <pc:sldMk cId="1860988425" sldId="347"/>
        </pc:sldMkLst>
        <pc:spChg chg="add mod">
          <ac:chgData name="Claudia Ayala Rojas" userId="5def210e7dad5a02" providerId="LiveId" clId="{70AB31B4-7EE5-4D7E-B37C-56948B2FF95D}" dt="2022-11-22T14:15:32.314" v="104" actId="113"/>
          <ac:spMkLst>
            <pc:docMk/>
            <pc:sldMk cId="1860988425" sldId="347"/>
            <ac:spMk id="10" creationId="{C41E3F91-D4E1-A224-6F78-6F6314D3DC45}"/>
          </ac:spMkLst>
        </pc:spChg>
        <pc:grpChg chg="del">
          <ac:chgData name="Claudia Ayala Rojas" userId="5def210e7dad5a02" providerId="LiveId" clId="{70AB31B4-7EE5-4D7E-B37C-56948B2FF95D}" dt="2022-11-22T14:04:34.476" v="33" actId="478"/>
          <ac:grpSpMkLst>
            <pc:docMk/>
            <pc:sldMk cId="1860988425" sldId="347"/>
            <ac:grpSpMk id="2" creationId="{27C3D356-59C4-AF4B-AC33-027810210A96}"/>
          </ac:grpSpMkLst>
        </pc:grpChg>
        <pc:picChg chg="add mod modCrop">
          <ac:chgData name="Claudia Ayala Rojas" userId="5def210e7dad5a02" providerId="LiveId" clId="{70AB31B4-7EE5-4D7E-B37C-56948B2FF95D}" dt="2022-11-22T14:10:51.351" v="43" actId="14100"/>
          <ac:picMkLst>
            <pc:docMk/>
            <pc:sldMk cId="1860988425" sldId="347"/>
            <ac:picMk id="12" creationId="{95E20D11-0163-720C-F450-A72E73C9BBE5}"/>
          </ac:picMkLst>
        </pc:picChg>
      </pc:sldChg>
      <pc:sldChg chg="del">
        <pc:chgData name="Claudia Ayala Rojas" userId="5def210e7dad5a02" providerId="LiveId" clId="{70AB31B4-7EE5-4D7E-B37C-56948B2FF95D}" dt="2022-11-22T14:14:56.612" v="102" actId="47"/>
        <pc:sldMkLst>
          <pc:docMk/>
          <pc:sldMk cId="1325901766" sldId="349"/>
        </pc:sldMkLst>
      </pc:sldChg>
      <pc:sldChg chg="del">
        <pc:chgData name="Claudia Ayala Rojas" userId="5def210e7dad5a02" providerId="LiveId" clId="{70AB31B4-7EE5-4D7E-B37C-56948B2FF95D}" dt="2022-11-22T14:02:16.008" v="0" actId="47"/>
        <pc:sldMkLst>
          <pc:docMk/>
          <pc:sldMk cId="1556687449" sldId="3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C56C24-F5E0-44FE-8C7B-66B484700FD4}" type="datetimeFigureOut">
              <a:rPr lang="es-ES"/>
              <a:pPr>
                <a:defRPr/>
              </a:pPr>
              <a:t>22/11/2022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F49F46-5FDF-4037-8000-D5F10CA9BE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396" kern="1200">
        <a:solidFill>
          <a:schemeClr val="tx1"/>
        </a:solidFill>
        <a:latin typeface="+mn-lt"/>
        <a:ea typeface="+mn-ea"/>
        <a:cs typeface="+mn-cs"/>
      </a:defRPr>
    </a:lvl1pPr>
    <a:lvl2pPr marL="912983" algn="l" rtl="0" eaLnBrk="0" fontAlgn="base" hangingPunct="0">
      <a:spcBef>
        <a:spcPct val="30000"/>
      </a:spcBef>
      <a:spcAft>
        <a:spcPct val="0"/>
      </a:spcAft>
      <a:defRPr sz="2396" kern="1200">
        <a:solidFill>
          <a:schemeClr val="tx1"/>
        </a:solidFill>
        <a:latin typeface="+mn-lt"/>
        <a:ea typeface="+mn-ea"/>
        <a:cs typeface="+mn-cs"/>
      </a:defRPr>
    </a:lvl2pPr>
    <a:lvl3pPr marL="1825965" algn="l" rtl="0" eaLnBrk="0" fontAlgn="base" hangingPunct="0">
      <a:spcBef>
        <a:spcPct val="30000"/>
      </a:spcBef>
      <a:spcAft>
        <a:spcPct val="0"/>
      </a:spcAft>
      <a:defRPr sz="2396" kern="1200">
        <a:solidFill>
          <a:schemeClr val="tx1"/>
        </a:solidFill>
        <a:latin typeface="+mn-lt"/>
        <a:ea typeface="+mn-ea"/>
        <a:cs typeface="+mn-cs"/>
      </a:defRPr>
    </a:lvl3pPr>
    <a:lvl4pPr marL="2738948" algn="l" rtl="0" eaLnBrk="0" fontAlgn="base" hangingPunct="0">
      <a:spcBef>
        <a:spcPct val="30000"/>
      </a:spcBef>
      <a:spcAft>
        <a:spcPct val="0"/>
      </a:spcAft>
      <a:defRPr sz="2396" kern="1200">
        <a:solidFill>
          <a:schemeClr val="tx1"/>
        </a:solidFill>
        <a:latin typeface="+mn-lt"/>
        <a:ea typeface="+mn-ea"/>
        <a:cs typeface="+mn-cs"/>
      </a:defRPr>
    </a:lvl4pPr>
    <a:lvl5pPr marL="3651931" algn="l" rtl="0" eaLnBrk="0" fontAlgn="base" hangingPunct="0">
      <a:spcBef>
        <a:spcPct val="30000"/>
      </a:spcBef>
      <a:spcAft>
        <a:spcPct val="0"/>
      </a:spcAft>
      <a:defRPr sz="2396" kern="1200">
        <a:solidFill>
          <a:schemeClr val="tx1"/>
        </a:solidFill>
        <a:latin typeface="+mn-lt"/>
        <a:ea typeface="+mn-ea"/>
        <a:cs typeface="+mn-cs"/>
      </a:defRPr>
    </a:lvl5pPr>
    <a:lvl6pPr marL="4564913" algn="l" defTabSz="1825965" rtl="0" eaLnBrk="1" latinLnBrk="0" hangingPunct="1">
      <a:defRPr sz="2396" kern="1200">
        <a:solidFill>
          <a:schemeClr val="tx1"/>
        </a:solidFill>
        <a:latin typeface="+mn-lt"/>
        <a:ea typeface="+mn-ea"/>
        <a:cs typeface="+mn-cs"/>
      </a:defRPr>
    </a:lvl6pPr>
    <a:lvl7pPr marL="5477896" algn="l" defTabSz="1825965" rtl="0" eaLnBrk="1" latinLnBrk="0" hangingPunct="1">
      <a:defRPr sz="2396" kern="1200">
        <a:solidFill>
          <a:schemeClr val="tx1"/>
        </a:solidFill>
        <a:latin typeface="+mn-lt"/>
        <a:ea typeface="+mn-ea"/>
        <a:cs typeface="+mn-cs"/>
      </a:defRPr>
    </a:lvl7pPr>
    <a:lvl8pPr marL="6390879" algn="l" defTabSz="1825965" rtl="0" eaLnBrk="1" latinLnBrk="0" hangingPunct="1">
      <a:defRPr sz="2396" kern="1200">
        <a:solidFill>
          <a:schemeClr val="tx1"/>
        </a:solidFill>
        <a:latin typeface="+mn-lt"/>
        <a:ea typeface="+mn-ea"/>
        <a:cs typeface="+mn-cs"/>
      </a:defRPr>
    </a:lvl8pPr>
    <a:lvl9pPr marL="7303861" algn="l" defTabSz="1825965" rtl="0" eaLnBrk="1" latinLnBrk="0" hangingPunct="1">
      <a:defRPr sz="23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981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36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46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8421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68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447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638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0" name="Google Shape;62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078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075A7-6AB2-AA4A-B5DA-452783955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658" y="2244726"/>
            <a:ext cx="18243947" cy="4775200"/>
          </a:xfrm>
        </p:spPr>
        <p:txBody>
          <a:bodyPr anchor="b"/>
          <a:lstStyle>
            <a:lvl1pPr algn="ctr">
              <a:defRPr sz="1197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143690-4FCF-594D-A573-2B3EBE918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658" y="7204076"/>
            <a:ext cx="18243947" cy="3311524"/>
          </a:xfrm>
        </p:spPr>
        <p:txBody>
          <a:bodyPr/>
          <a:lstStyle>
            <a:lvl1pPr marL="0" indent="0" algn="ctr">
              <a:buNone/>
              <a:defRPr sz="4788"/>
            </a:lvl1pPr>
            <a:lvl2pPr marL="912205" indent="0" algn="ctr">
              <a:buNone/>
              <a:defRPr sz="3990"/>
            </a:lvl2pPr>
            <a:lvl3pPr marL="1824411" indent="0" algn="ctr">
              <a:buNone/>
              <a:defRPr sz="3591"/>
            </a:lvl3pPr>
            <a:lvl4pPr marL="2736616" indent="0" algn="ctr">
              <a:buNone/>
              <a:defRPr sz="3192"/>
            </a:lvl4pPr>
            <a:lvl5pPr marL="3648822" indent="0" algn="ctr">
              <a:buNone/>
              <a:defRPr sz="3192"/>
            </a:lvl5pPr>
            <a:lvl6pPr marL="4561027" indent="0" algn="ctr">
              <a:buNone/>
              <a:defRPr sz="3192"/>
            </a:lvl6pPr>
            <a:lvl7pPr marL="5473233" indent="0" algn="ctr">
              <a:buNone/>
              <a:defRPr sz="3192"/>
            </a:lvl7pPr>
            <a:lvl8pPr marL="6385438" indent="0" algn="ctr">
              <a:buNone/>
              <a:defRPr sz="3192"/>
            </a:lvl8pPr>
            <a:lvl9pPr marL="7297644" indent="0" algn="ctr">
              <a:buNone/>
              <a:defRPr sz="3192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AAE-D272-0C4F-A1D5-C45A7AFF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AB957-60BD-4DCF-A1D4-7D47C5799AD5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F855A5-9F87-B24B-AC6C-12A0674D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C91041-B60F-3646-887C-782FAFED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591EE-EC04-4C53-B5F8-B600A8E251F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5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6382-7EA1-9B49-9E43-D8C4821D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BE797C-7FEC-6F48-99E7-4C76BB465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0D877-18B6-C84F-A8C1-DABA448B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2F460-8932-4BE5-9F07-4A7043D6FB3D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B2486A-D58A-D94F-91F8-6CE99A1F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FA234-FC20-0446-88A1-7F76033F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EA75A-A6E2-4F12-A009-FC283CBCE9D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9E2799-FA8F-5B44-92DA-253B324AB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07766" y="730250"/>
            <a:ext cx="5245135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34785C-A8E3-B74E-AF4F-3764919C1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2362" y="730250"/>
            <a:ext cx="15431339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817667-CB9C-8F41-AD82-CE84241F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373E1-9A71-4A15-A7A7-FE44563BC704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9DA4C7-D54D-1D4A-89CD-78943988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BF6B8D-BDDE-4E45-93B1-339D56F6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14479-8192-4B69-BEDD-4F126E2CC9E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2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6102A-39AE-714F-B48D-E20F5BBB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47093D-C0B4-1A4E-BE8E-125C8B544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70556-02D8-DA41-ACAB-D27BD84F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6CF13-3D0B-47C0-90B3-8BF59D5A9B00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2234C-2C5E-EA44-BFEE-EA484189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77E7F6-DE26-D54A-97C6-9AFF3877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039B0-5F05-4853-880B-0D1DD2A205E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9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D1260-013E-094D-B364-1D75D838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693" y="3419477"/>
            <a:ext cx="20980539" cy="5705474"/>
          </a:xfrm>
        </p:spPr>
        <p:txBody>
          <a:bodyPr anchor="b"/>
          <a:lstStyle>
            <a:lvl1pPr>
              <a:defRPr sz="1197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DACE10-95BB-2C43-BD97-634A3D6F4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9693" y="9178927"/>
            <a:ext cx="20980539" cy="3000374"/>
          </a:xfrm>
        </p:spPr>
        <p:txBody>
          <a:bodyPr/>
          <a:lstStyle>
            <a:lvl1pPr marL="0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1pPr>
            <a:lvl2pPr marL="912205" indent="0">
              <a:buNone/>
              <a:defRPr sz="3990">
                <a:solidFill>
                  <a:schemeClr val="tx1">
                    <a:tint val="75000"/>
                  </a:schemeClr>
                </a:solidFill>
              </a:defRPr>
            </a:lvl2pPr>
            <a:lvl3pPr marL="1824411" indent="0">
              <a:buNone/>
              <a:defRPr sz="3591">
                <a:solidFill>
                  <a:schemeClr val="tx1">
                    <a:tint val="75000"/>
                  </a:schemeClr>
                </a:solidFill>
              </a:defRPr>
            </a:lvl3pPr>
            <a:lvl4pPr marL="2736616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4pPr>
            <a:lvl5pPr marL="3648822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5pPr>
            <a:lvl6pPr marL="4561027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6pPr>
            <a:lvl7pPr marL="5473233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7pPr>
            <a:lvl8pPr marL="6385438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8pPr>
            <a:lvl9pPr marL="7297644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B29E5-A8C8-B149-8E15-C17C390E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4C49C0-34E9-49C5-AA4D-CCCEEF29D2FE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C9CF0-306D-C14B-AB4A-E0D75771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AD826A-8968-6B4F-9B7F-406CB9ED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B923D-D540-4861-8F5D-1C99059E766C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1AB81-EAE3-694D-AA5D-F56593D8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763C93-2EEC-DD40-A779-B5FF49AE4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2362" y="3651250"/>
            <a:ext cx="10338237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6C74A9-2FA2-9849-8C3F-CEE8C88B3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14664" y="3651250"/>
            <a:ext cx="10338237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44F2E8-AEF6-684A-936F-05AC5DA8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BE344-246B-49DB-8DBE-5023A3B6AE81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0978D5-33BB-A64F-8B1B-E0117F43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A9D39E-D9BC-2E49-B912-48BF86D0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CCAAC-9D47-4C57-ABF7-ABE937D4055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8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78414-5936-5146-A837-59B6B30AC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30" y="730251"/>
            <a:ext cx="20980539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E76716-3489-5F45-94D5-D5DF1F4CC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531" y="3362326"/>
            <a:ext cx="10290725" cy="1647824"/>
          </a:xfrm>
        </p:spPr>
        <p:txBody>
          <a:bodyPr anchor="b"/>
          <a:lstStyle>
            <a:lvl1pPr marL="0" indent="0">
              <a:buNone/>
              <a:defRPr sz="4788" b="1"/>
            </a:lvl1pPr>
            <a:lvl2pPr marL="912205" indent="0">
              <a:buNone/>
              <a:defRPr sz="3990" b="1"/>
            </a:lvl2pPr>
            <a:lvl3pPr marL="1824411" indent="0">
              <a:buNone/>
              <a:defRPr sz="3591" b="1"/>
            </a:lvl3pPr>
            <a:lvl4pPr marL="2736616" indent="0">
              <a:buNone/>
              <a:defRPr sz="3192" b="1"/>
            </a:lvl4pPr>
            <a:lvl5pPr marL="3648822" indent="0">
              <a:buNone/>
              <a:defRPr sz="3192" b="1"/>
            </a:lvl5pPr>
            <a:lvl6pPr marL="4561027" indent="0">
              <a:buNone/>
              <a:defRPr sz="3192" b="1"/>
            </a:lvl6pPr>
            <a:lvl7pPr marL="5473233" indent="0">
              <a:buNone/>
              <a:defRPr sz="3192" b="1"/>
            </a:lvl7pPr>
            <a:lvl8pPr marL="6385438" indent="0">
              <a:buNone/>
              <a:defRPr sz="3192" b="1"/>
            </a:lvl8pPr>
            <a:lvl9pPr marL="7297644" indent="0">
              <a:buNone/>
              <a:defRPr sz="319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14BE82-8234-314E-94FF-330D04B9D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5531" y="5010150"/>
            <a:ext cx="10290725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1E6CD8-0764-D345-A6FB-4BE957FD0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14664" y="3362326"/>
            <a:ext cx="10341405" cy="1647824"/>
          </a:xfrm>
        </p:spPr>
        <p:txBody>
          <a:bodyPr anchor="b"/>
          <a:lstStyle>
            <a:lvl1pPr marL="0" indent="0">
              <a:buNone/>
              <a:defRPr sz="4788" b="1"/>
            </a:lvl1pPr>
            <a:lvl2pPr marL="912205" indent="0">
              <a:buNone/>
              <a:defRPr sz="3990" b="1"/>
            </a:lvl2pPr>
            <a:lvl3pPr marL="1824411" indent="0">
              <a:buNone/>
              <a:defRPr sz="3591" b="1"/>
            </a:lvl3pPr>
            <a:lvl4pPr marL="2736616" indent="0">
              <a:buNone/>
              <a:defRPr sz="3192" b="1"/>
            </a:lvl4pPr>
            <a:lvl5pPr marL="3648822" indent="0">
              <a:buNone/>
              <a:defRPr sz="3192" b="1"/>
            </a:lvl5pPr>
            <a:lvl6pPr marL="4561027" indent="0">
              <a:buNone/>
              <a:defRPr sz="3192" b="1"/>
            </a:lvl6pPr>
            <a:lvl7pPr marL="5473233" indent="0">
              <a:buNone/>
              <a:defRPr sz="3192" b="1"/>
            </a:lvl7pPr>
            <a:lvl8pPr marL="6385438" indent="0">
              <a:buNone/>
              <a:defRPr sz="3192" b="1"/>
            </a:lvl8pPr>
            <a:lvl9pPr marL="7297644" indent="0">
              <a:buNone/>
              <a:defRPr sz="319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F8A784-7D21-C649-8B7F-043F1F551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14664" y="5010150"/>
            <a:ext cx="10341405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D560C7-D256-EE44-8DB2-91AD1B3F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BC5FC1-43E8-4B86-ACEC-37246C703AAE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D75BA1-9777-6848-9AB5-DB06C5F1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E457F8-F500-0447-BBEA-BDA4C4E2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A8A9E-2567-4CC0-82A9-E815F76C3E6C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682E6-A1B1-4947-8E22-4878F2DB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5C7FD5-D118-3443-8E0B-556656A40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5E762-23D3-4B45-A4D9-667B2C6F5FF3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460256-F38B-0E46-9BD6-966807D7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E58322-FEDE-5D4A-AFD6-7C7DAEB4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93C2E-8B77-498B-959F-A283EA6230B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4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A8C373-F28A-E743-B13D-B066C049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AAD48-83FB-4910-9D83-62098E437B46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58846E-C4C8-AD48-83DF-E752D29F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AFF820-BE31-6949-9023-F222D674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A74B9-F9EF-42D6-941C-0D66AB530B3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1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FC0C5-3133-D247-9BEE-31D0896C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31" y="914400"/>
            <a:ext cx="7845530" cy="3200400"/>
          </a:xfrm>
        </p:spPr>
        <p:txBody>
          <a:bodyPr anchor="b"/>
          <a:lstStyle>
            <a:lvl1pPr>
              <a:defRPr sz="6385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0F4537-374E-5741-B714-17481219C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405" y="1974851"/>
            <a:ext cx="12314664" cy="9747250"/>
          </a:xfrm>
        </p:spPr>
        <p:txBody>
          <a:bodyPr/>
          <a:lstStyle>
            <a:lvl1pPr>
              <a:defRPr sz="6385"/>
            </a:lvl1pPr>
            <a:lvl2pPr>
              <a:defRPr sz="5587"/>
            </a:lvl2pPr>
            <a:lvl3pPr>
              <a:defRPr sz="4788"/>
            </a:lvl3pPr>
            <a:lvl4pPr>
              <a:defRPr sz="3990"/>
            </a:lvl4pPr>
            <a:lvl5pPr>
              <a:defRPr sz="3990"/>
            </a:lvl5pPr>
            <a:lvl6pPr>
              <a:defRPr sz="3990"/>
            </a:lvl6pPr>
            <a:lvl7pPr>
              <a:defRPr sz="3990"/>
            </a:lvl7pPr>
            <a:lvl8pPr>
              <a:defRPr sz="3990"/>
            </a:lvl8pPr>
            <a:lvl9pPr>
              <a:defRPr sz="39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339BDD-A2D9-5E45-80FE-5B7A67D62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5531" y="4114800"/>
            <a:ext cx="7845530" cy="7623176"/>
          </a:xfrm>
        </p:spPr>
        <p:txBody>
          <a:bodyPr/>
          <a:lstStyle>
            <a:lvl1pPr marL="0" indent="0">
              <a:buNone/>
              <a:defRPr sz="3192"/>
            </a:lvl1pPr>
            <a:lvl2pPr marL="912205" indent="0">
              <a:buNone/>
              <a:defRPr sz="2793"/>
            </a:lvl2pPr>
            <a:lvl3pPr marL="1824411" indent="0">
              <a:buNone/>
              <a:defRPr sz="2394"/>
            </a:lvl3pPr>
            <a:lvl4pPr marL="2736616" indent="0">
              <a:buNone/>
              <a:defRPr sz="1995"/>
            </a:lvl4pPr>
            <a:lvl5pPr marL="3648822" indent="0">
              <a:buNone/>
              <a:defRPr sz="1995"/>
            </a:lvl5pPr>
            <a:lvl6pPr marL="4561027" indent="0">
              <a:buNone/>
              <a:defRPr sz="1995"/>
            </a:lvl6pPr>
            <a:lvl7pPr marL="5473233" indent="0">
              <a:buNone/>
              <a:defRPr sz="1995"/>
            </a:lvl7pPr>
            <a:lvl8pPr marL="6385438" indent="0">
              <a:buNone/>
              <a:defRPr sz="1995"/>
            </a:lvl8pPr>
            <a:lvl9pPr marL="7297644" indent="0">
              <a:buNone/>
              <a:defRPr sz="199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C52C6-E9D3-DF48-A934-7B5FDA56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B229F-3F56-421B-8DC2-A0363E00CE32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2851D6-4AB5-C646-9CCE-FC36A151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E36ADA-E5B8-FE40-A6ED-269D92CD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0D198-1459-4853-9C49-D403B74C25F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77F14-AF2F-B045-B92D-58A51604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31" y="914400"/>
            <a:ext cx="7845530" cy="3200400"/>
          </a:xfrm>
        </p:spPr>
        <p:txBody>
          <a:bodyPr anchor="b"/>
          <a:lstStyle>
            <a:lvl1pPr>
              <a:defRPr sz="6385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D19EE0-BFE0-6945-AB44-CBEF4E486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41405" y="1974851"/>
            <a:ext cx="12314664" cy="9747250"/>
          </a:xfrm>
        </p:spPr>
        <p:txBody>
          <a:bodyPr/>
          <a:lstStyle>
            <a:lvl1pPr marL="0" indent="0">
              <a:buNone/>
              <a:defRPr sz="6385"/>
            </a:lvl1pPr>
            <a:lvl2pPr marL="912205" indent="0">
              <a:buNone/>
              <a:defRPr sz="5587"/>
            </a:lvl2pPr>
            <a:lvl3pPr marL="1824411" indent="0">
              <a:buNone/>
              <a:defRPr sz="4788"/>
            </a:lvl3pPr>
            <a:lvl4pPr marL="2736616" indent="0">
              <a:buNone/>
              <a:defRPr sz="3990"/>
            </a:lvl4pPr>
            <a:lvl5pPr marL="3648822" indent="0">
              <a:buNone/>
              <a:defRPr sz="3990"/>
            </a:lvl5pPr>
            <a:lvl6pPr marL="4561027" indent="0">
              <a:buNone/>
              <a:defRPr sz="3990"/>
            </a:lvl6pPr>
            <a:lvl7pPr marL="5473233" indent="0">
              <a:buNone/>
              <a:defRPr sz="3990"/>
            </a:lvl7pPr>
            <a:lvl8pPr marL="6385438" indent="0">
              <a:buNone/>
              <a:defRPr sz="3990"/>
            </a:lvl8pPr>
            <a:lvl9pPr marL="7297644" indent="0">
              <a:buNone/>
              <a:defRPr sz="399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8C6607-6FB5-BB47-9F13-D42B552A7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5531" y="4114800"/>
            <a:ext cx="7845530" cy="7623176"/>
          </a:xfrm>
        </p:spPr>
        <p:txBody>
          <a:bodyPr/>
          <a:lstStyle>
            <a:lvl1pPr marL="0" indent="0">
              <a:buNone/>
              <a:defRPr sz="3192"/>
            </a:lvl1pPr>
            <a:lvl2pPr marL="912205" indent="0">
              <a:buNone/>
              <a:defRPr sz="2793"/>
            </a:lvl2pPr>
            <a:lvl3pPr marL="1824411" indent="0">
              <a:buNone/>
              <a:defRPr sz="2394"/>
            </a:lvl3pPr>
            <a:lvl4pPr marL="2736616" indent="0">
              <a:buNone/>
              <a:defRPr sz="1995"/>
            </a:lvl4pPr>
            <a:lvl5pPr marL="3648822" indent="0">
              <a:buNone/>
              <a:defRPr sz="1995"/>
            </a:lvl5pPr>
            <a:lvl6pPr marL="4561027" indent="0">
              <a:buNone/>
              <a:defRPr sz="1995"/>
            </a:lvl6pPr>
            <a:lvl7pPr marL="5473233" indent="0">
              <a:buNone/>
              <a:defRPr sz="1995"/>
            </a:lvl7pPr>
            <a:lvl8pPr marL="6385438" indent="0">
              <a:buNone/>
              <a:defRPr sz="1995"/>
            </a:lvl8pPr>
            <a:lvl9pPr marL="7297644" indent="0">
              <a:buNone/>
              <a:defRPr sz="199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40FE07-D264-284F-A24F-EB47D024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925CE-87AC-4599-86DC-45497201069C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4F5132-E112-B249-9FE9-B2ED3305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E76CE0-FB28-7A4A-9EE6-5BA5F00F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4F0BA-BAE0-4D73-980C-82CE4B65DEF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DCB241-DD53-D84D-B21D-2CBA80B8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362" y="730251"/>
            <a:ext cx="20980539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729E3D-7CA5-2449-896D-66F7BCA00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2362" y="3651250"/>
            <a:ext cx="20980539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AA99D3-2883-874C-A2CC-292E758E8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2362" y="12712701"/>
            <a:ext cx="547318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2DA44-6DC2-45C2-BF85-A397E1B9A068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C3EC24-9FD2-F042-8455-8DDE602F1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57744" y="12712701"/>
            <a:ext cx="820977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579538-8031-984E-B6CC-B4308A0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79717" y="12712701"/>
            <a:ext cx="547318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9560F4-171D-4EF8-857C-63CF2655EED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1824411" rtl="0" eaLnBrk="1" latinLnBrk="0" hangingPunct="1">
        <a:lnSpc>
          <a:spcPct val="90000"/>
        </a:lnSpc>
        <a:spcBef>
          <a:spcPct val="0"/>
        </a:spcBef>
        <a:buNone/>
        <a:defRPr sz="87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103" indent="-456103" algn="l" defTabSz="1824411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7" kern="1200">
          <a:solidFill>
            <a:schemeClr val="tx1"/>
          </a:solidFill>
          <a:latin typeface="+mn-lt"/>
          <a:ea typeface="+mn-ea"/>
          <a:cs typeface="+mn-cs"/>
        </a:defRPr>
      </a:lvl1pPr>
      <a:lvl2pPr marL="1368308" indent="-456103" algn="l" defTabSz="1824411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514" indent="-456103" algn="l" defTabSz="1824411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719" indent="-456103" algn="l" defTabSz="1824411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924" indent="-456103" algn="l" defTabSz="1824411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7130" indent="-456103" algn="l" defTabSz="1824411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335" indent="-456103" algn="l" defTabSz="1824411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541" indent="-456103" algn="l" defTabSz="1824411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746" indent="-456103" algn="l" defTabSz="1824411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824411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205" algn="l" defTabSz="1824411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411" algn="l" defTabSz="1824411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616" algn="l" defTabSz="1824411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822" algn="l" defTabSz="1824411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1027" algn="l" defTabSz="1824411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3233" algn="l" defTabSz="1824411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438" algn="l" defTabSz="1824411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644" algn="l" defTabSz="1824411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Una familia posando para una foto&#10;&#10;Descripción generada automáticament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266668" cy="1368296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 descr="Resultado de imagen para copropiedad inmobiliaria"/>
          <p:cNvSpPr/>
          <p:nvPr/>
        </p:nvSpPr>
        <p:spPr>
          <a:xfrm>
            <a:off x="11859298" y="6554667"/>
            <a:ext cx="606667" cy="60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6" tIns="45590" rIns="91206" bIns="45590" anchor="t" anchorCtr="0">
            <a:noAutofit/>
          </a:bodyPr>
          <a:lstStyle/>
          <a:p>
            <a:pPr>
              <a:buClr>
                <a:srgbClr val="000000"/>
              </a:buClr>
              <a:buSzPts val="7171"/>
            </a:pPr>
            <a:endParaRPr sz="71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 descr="Resultado de imagen para copropiedad inmobiliaria"/>
          <p:cNvSpPr/>
          <p:nvPr/>
        </p:nvSpPr>
        <p:spPr>
          <a:xfrm>
            <a:off x="11859298" y="6554667"/>
            <a:ext cx="606667" cy="60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6" tIns="45590" rIns="91206" bIns="45590" anchor="t" anchorCtr="0">
            <a:noAutofit/>
          </a:bodyPr>
          <a:lstStyle/>
          <a:p>
            <a:pPr>
              <a:buClr>
                <a:srgbClr val="000000"/>
              </a:buClr>
              <a:buSzPts val="7171"/>
            </a:pPr>
            <a:endParaRPr sz="71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 descr="Resultado de imagen para copropiedad inmobiliaria"/>
          <p:cNvSpPr/>
          <p:nvPr/>
        </p:nvSpPr>
        <p:spPr>
          <a:xfrm>
            <a:off x="11859298" y="6554667"/>
            <a:ext cx="606667" cy="60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6" tIns="45590" rIns="91206" bIns="45590" anchor="t" anchorCtr="0">
            <a:noAutofit/>
          </a:bodyPr>
          <a:lstStyle/>
          <a:p>
            <a:pPr>
              <a:buClr>
                <a:srgbClr val="000000"/>
              </a:buClr>
              <a:buSzPts val="7171"/>
            </a:pPr>
            <a:endParaRPr sz="71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00" y="92537"/>
            <a:ext cx="24265082" cy="239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99" y="10811"/>
            <a:ext cx="24297753" cy="12624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-69563" y="936945"/>
            <a:ext cx="24166711" cy="114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6" tIns="45590" rIns="91206" bIns="45590" anchor="t" anchorCtr="0">
            <a:normAutofit/>
          </a:bodyPr>
          <a:lstStyle/>
          <a:p>
            <a:pPr marL="456103" indent="-405425" algn="ctr">
              <a:lnSpc>
                <a:spcPct val="90000"/>
              </a:lnSpc>
              <a:spcBef>
                <a:spcPts val="1965"/>
              </a:spcBef>
              <a:buClr>
                <a:schemeClr val="dk1"/>
              </a:buClr>
              <a:buSzPts val="2400"/>
            </a:pPr>
            <a:r>
              <a:rPr lang="es-ES" sz="557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PROGRAMA DE INTEGRACIÓN SOCIAL Y TERRITORIAL</a:t>
            </a:r>
            <a:endParaRPr sz="139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1"/>
          <p:cNvGrpSpPr/>
          <p:nvPr/>
        </p:nvGrpSpPr>
        <p:grpSpPr>
          <a:xfrm>
            <a:off x="99827" y="10111267"/>
            <a:ext cx="14791271" cy="2370886"/>
            <a:chOff x="1150842" y="9803382"/>
            <a:chExt cx="7771485" cy="2376609"/>
          </a:xfrm>
        </p:grpSpPr>
        <p:sp>
          <p:nvSpPr>
            <p:cNvPr id="96" name="Google Shape;96;p1"/>
            <p:cNvSpPr/>
            <p:nvPr/>
          </p:nvSpPr>
          <p:spPr>
            <a:xfrm>
              <a:off x="1150842" y="9803382"/>
              <a:ext cx="7771485" cy="12444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06" tIns="45590" rIns="91206" bIns="4559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3367"/>
              </a:pPr>
              <a:endParaRPr sz="1333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1505147" y="9871628"/>
              <a:ext cx="7146248" cy="2308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06" tIns="45590" rIns="91206" bIns="4559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7200"/>
              </a:pPr>
              <a:r>
                <a:rPr lang="es-ES" sz="7183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Reciclaje y Puntos Limpios</a:t>
              </a:r>
              <a:endParaRPr sz="13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" name="Google Shape;102;p1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13489338" y="10417558"/>
            <a:ext cx="13425354" cy="329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175" y="12214603"/>
            <a:ext cx="2155006" cy="12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97" y="13578301"/>
            <a:ext cx="24265084" cy="12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descr="Texto, Icono&#10;&#10;Descripción generada automáticamente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92859" y="12341475"/>
            <a:ext cx="3553928" cy="108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21FFDEE-B156-A64B-913C-1D3B688988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80" y="5874062"/>
            <a:ext cx="6179030" cy="175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981195-DFFD-BB41-A5C4-08C97F822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8356"/>
            <a:ext cx="24323675" cy="396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E5C6D2-3D09-F24D-BC82-3565BF2CE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B1C6558-B40A-6042-B974-07566BB1B745}"/>
              </a:ext>
            </a:extLst>
          </p:cNvPr>
          <p:cNvSpPr txBox="1">
            <a:spLocks/>
          </p:cNvSpPr>
          <p:nvPr/>
        </p:nvSpPr>
        <p:spPr>
          <a:xfrm>
            <a:off x="998595" y="1264036"/>
            <a:ext cx="16652096" cy="187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Montserrat" pitchFamily="2" charset="77"/>
              </a:rPr>
              <a:t>¿CÓMO REALIZAR UN CONSUMO CONSCIENTE Y SOSTENIBLE?</a:t>
            </a:r>
            <a:endParaRPr lang="es-CL" sz="54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84DA6F-A182-9B41-A938-06C4246BB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80E0EB1-617F-1641-A952-7ED8C8F24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445" y="7758536"/>
            <a:ext cx="6178060" cy="521231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65DC407-1D23-504E-9B44-A5112822F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6359" y="8272835"/>
            <a:ext cx="7124700" cy="4254500"/>
          </a:xfrm>
          <a:prstGeom prst="rect">
            <a:avLst/>
          </a:prstGeom>
        </p:spPr>
      </p:pic>
      <p:sp>
        <p:nvSpPr>
          <p:cNvPr id="21" name="Round Same Side Corner Rectangle 58">
            <a:extLst>
              <a:ext uri="{FF2B5EF4-FFF2-40B4-BE49-F238E27FC236}">
                <a16:creationId xmlns:a16="http://schemas.microsoft.com/office/drawing/2014/main" id="{429C1E35-029F-DD4B-8825-D741FF4E1532}"/>
              </a:ext>
            </a:extLst>
          </p:cNvPr>
          <p:cNvSpPr/>
          <p:nvPr/>
        </p:nvSpPr>
        <p:spPr>
          <a:xfrm rot="10800000">
            <a:off x="8105814" y="4331716"/>
            <a:ext cx="121955" cy="819521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rgbClr val="2264AF"/>
              </a:solidFill>
              <a:latin typeface="Lato Light"/>
            </a:endParaRPr>
          </a:p>
        </p:txBody>
      </p:sp>
      <p:sp>
        <p:nvSpPr>
          <p:cNvPr id="23" name="Round Same Side Corner Rectangle 58">
            <a:extLst>
              <a:ext uri="{FF2B5EF4-FFF2-40B4-BE49-F238E27FC236}">
                <a16:creationId xmlns:a16="http://schemas.microsoft.com/office/drawing/2014/main" id="{BFD91F9A-6DDD-8444-B7C0-942E5C7F5CED}"/>
              </a:ext>
            </a:extLst>
          </p:cNvPr>
          <p:cNvSpPr/>
          <p:nvPr/>
        </p:nvSpPr>
        <p:spPr>
          <a:xfrm rot="10800000">
            <a:off x="16135331" y="4278174"/>
            <a:ext cx="121955" cy="819521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rgbClr val="2264AF"/>
              </a:solidFill>
              <a:latin typeface="Lato Light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9693EE9-4CBC-A74F-8030-87B553081784}"/>
              </a:ext>
            </a:extLst>
          </p:cNvPr>
          <p:cNvGrpSpPr/>
          <p:nvPr/>
        </p:nvGrpSpPr>
        <p:grpSpPr>
          <a:xfrm>
            <a:off x="998595" y="4416073"/>
            <a:ext cx="7012690" cy="2871012"/>
            <a:chOff x="998595" y="4416073"/>
            <a:chExt cx="7012690" cy="2871012"/>
          </a:xfrm>
        </p:grpSpPr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B8C5DC66-091D-9E44-AB37-3AF8D4B373A2}"/>
                </a:ext>
              </a:extLst>
            </p:cNvPr>
            <p:cNvSpPr txBox="1"/>
            <p:nvPr/>
          </p:nvSpPr>
          <p:spPr>
            <a:xfrm>
              <a:off x="3078700" y="4670984"/>
              <a:ext cx="4932585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ED7D31"/>
                  </a:solidFill>
                  <a:latin typeface="Lato" panose="020F0502020204030203" pitchFamily="34" charset="77"/>
                </a:rPr>
                <a:t>REDUCE</a:t>
              </a:r>
            </a:p>
            <a:p>
              <a:r>
                <a:rPr lang="es-ES" sz="3200" b="1" dirty="0">
                  <a:solidFill>
                    <a:srgbClr val="ED7D31"/>
                  </a:solidFill>
                  <a:latin typeface="Lato" panose="020F0502020204030203" pitchFamily="34" charset="77"/>
                </a:rPr>
                <a:t>los residuos que generas: ¿Realmente necesito lo que voy a comprar? ¿De verdad me hace falta?</a:t>
              </a: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61FBBD99-E588-D643-8C07-5478DCD567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8595" y="4416073"/>
              <a:ext cx="1314804" cy="131514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27" name="Round Same Side Corner Rectangle 58">
              <a:extLst>
                <a:ext uri="{FF2B5EF4-FFF2-40B4-BE49-F238E27FC236}">
                  <a16:creationId xmlns:a16="http://schemas.microsoft.com/office/drawing/2014/main" id="{7A3BB0CA-C726-F240-82AF-246D17FE1C12}"/>
                </a:ext>
              </a:extLst>
            </p:cNvPr>
            <p:cNvSpPr/>
            <p:nvPr/>
          </p:nvSpPr>
          <p:spPr>
            <a:xfrm rot="10800000" flipH="1">
              <a:off x="2621293" y="4618669"/>
              <a:ext cx="121953" cy="1015662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0E0DCAA-3F4A-104D-97E3-075CC923D987}"/>
                </a:ext>
              </a:extLst>
            </p:cNvPr>
            <p:cNvSpPr txBox="1"/>
            <p:nvPr/>
          </p:nvSpPr>
          <p:spPr>
            <a:xfrm>
              <a:off x="1305441" y="4563440"/>
              <a:ext cx="6362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6000" b="1" dirty="0">
                  <a:solidFill>
                    <a:srgbClr val="ED7D31"/>
                  </a:solidFill>
                  <a:latin typeface="Lato" panose="020F0502020204030203" pitchFamily="34" charset="77"/>
                </a:rPr>
                <a:t>R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EC9E0EA-97D5-234E-90B7-A7CD453061CE}"/>
              </a:ext>
            </a:extLst>
          </p:cNvPr>
          <p:cNvGrpSpPr/>
          <p:nvPr/>
        </p:nvGrpSpPr>
        <p:grpSpPr>
          <a:xfrm>
            <a:off x="8729431" y="4416073"/>
            <a:ext cx="7012690" cy="3363454"/>
            <a:chOff x="8729431" y="4416073"/>
            <a:chExt cx="7012690" cy="3363454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520723BF-68BA-DB42-8E7A-4B884E0C6EED}"/>
                </a:ext>
              </a:extLst>
            </p:cNvPr>
            <p:cNvSpPr txBox="1"/>
            <p:nvPr/>
          </p:nvSpPr>
          <p:spPr>
            <a:xfrm>
              <a:off x="10809536" y="4670984"/>
              <a:ext cx="4932585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6AAA7F"/>
                  </a:solidFill>
                  <a:latin typeface="Lato" panose="020F0502020204030203" pitchFamily="34" charset="77"/>
                </a:rPr>
                <a:t>REUTILIZA</a:t>
              </a:r>
            </a:p>
            <a:p>
              <a:r>
                <a:rPr lang="es-ES" sz="3200" b="1" dirty="0">
                  <a:solidFill>
                    <a:srgbClr val="6AAA7F"/>
                  </a:solidFill>
                  <a:latin typeface="Lato" panose="020F0502020204030203" pitchFamily="34" charset="77"/>
                </a:rPr>
                <a:t>antes de desechar: ¿Se podrá arreglar para volver a usar? ¿Lo puedo transformar en algo útil nuevamente?</a:t>
              </a: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C569F90E-C55B-6A44-95D9-147A5E0B20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29431" y="4416073"/>
              <a:ext cx="1314804" cy="131514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6AAA7F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32" name="Round Same Side Corner Rectangle 58">
              <a:extLst>
                <a:ext uri="{FF2B5EF4-FFF2-40B4-BE49-F238E27FC236}">
                  <a16:creationId xmlns:a16="http://schemas.microsoft.com/office/drawing/2014/main" id="{4B45E1D6-99ED-A64C-B8C0-1E3CDEF0D58C}"/>
                </a:ext>
              </a:extLst>
            </p:cNvPr>
            <p:cNvSpPr/>
            <p:nvPr/>
          </p:nvSpPr>
          <p:spPr>
            <a:xfrm rot="10800000" flipH="1">
              <a:off x="10352129" y="4618669"/>
              <a:ext cx="121953" cy="1015662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6AAA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7DF9CB60-C55B-DB43-A568-17F8CAE972A5}"/>
                </a:ext>
              </a:extLst>
            </p:cNvPr>
            <p:cNvSpPr txBox="1"/>
            <p:nvPr/>
          </p:nvSpPr>
          <p:spPr>
            <a:xfrm>
              <a:off x="9036277" y="4563440"/>
              <a:ext cx="6362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6000" b="1" dirty="0">
                  <a:solidFill>
                    <a:srgbClr val="6AAA7F"/>
                  </a:solidFill>
                  <a:latin typeface="Lato" panose="020F0502020204030203" pitchFamily="34" charset="77"/>
                </a:rPr>
                <a:t>R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CE621A24-7EED-E84D-AFEE-784F43B3EB04}"/>
              </a:ext>
            </a:extLst>
          </p:cNvPr>
          <p:cNvGrpSpPr/>
          <p:nvPr/>
        </p:nvGrpSpPr>
        <p:grpSpPr>
          <a:xfrm>
            <a:off x="16565177" y="4416073"/>
            <a:ext cx="7012690" cy="3855897"/>
            <a:chOff x="16565177" y="4416073"/>
            <a:chExt cx="7012690" cy="3855897"/>
          </a:xfrm>
        </p:grpSpPr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8B0FFF6D-965F-3C4B-975C-5BAB850610E5}"/>
                </a:ext>
              </a:extLst>
            </p:cNvPr>
            <p:cNvSpPr txBox="1"/>
            <p:nvPr/>
          </p:nvSpPr>
          <p:spPr>
            <a:xfrm>
              <a:off x="18645282" y="4670984"/>
              <a:ext cx="4932585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6B4B93"/>
                  </a:solidFill>
                  <a:latin typeface="Lato" panose="020F0502020204030203" pitchFamily="34" charset="77"/>
                </a:rPr>
                <a:t>RECICLA</a:t>
              </a:r>
            </a:p>
            <a:p>
              <a:r>
                <a:rPr lang="es-ES" sz="3200" b="1" dirty="0">
                  <a:solidFill>
                    <a:srgbClr val="6B4B93"/>
                  </a:solidFill>
                  <a:latin typeface="Lato" panose="020F0502020204030203" pitchFamily="34" charset="77"/>
                </a:rPr>
                <a:t>Si no pudiste evitar adquirir un producto (reducir) o aprovecharlo en otra cosa (reutilizar), recién entonces piensa en separarlo para reciclar.</a:t>
              </a: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767D2926-7FFC-584A-AACF-FAA18D5776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65177" y="4416073"/>
              <a:ext cx="1314804" cy="131514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6B4B9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36" name="Round Same Side Corner Rectangle 58">
              <a:extLst>
                <a:ext uri="{FF2B5EF4-FFF2-40B4-BE49-F238E27FC236}">
                  <a16:creationId xmlns:a16="http://schemas.microsoft.com/office/drawing/2014/main" id="{2CBD83AC-893C-6649-ACA7-111A625C5C81}"/>
                </a:ext>
              </a:extLst>
            </p:cNvPr>
            <p:cNvSpPr/>
            <p:nvPr/>
          </p:nvSpPr>
          <p:spPr>
            <a:xfrm rot="10800000" flipH="1">
              <a:off x="18187875" y="4618669"/>
              <a:ext cx="121953" cy="1015662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6B4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C844FA55-B736-E54D-96CD-38C717FC9945}"/>
                </a:ext>
              </a:extLst>
            </p:cNvPr>
            <p:cNvSpPr txBox="1"/>
            <p:nvPr/>
          </p:nvSpPr>
          <p:spPr>
            <a:xfrm>
              <a:off x="16872023" y="4563440"/>
              <a:ext cx="6362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6000" b="1" dirty="0">
                  <a:solidFill>
                    <a:srgbClr val="6B4B93"/>
                  </a:solidFill>
                  <a:latin typeface="Lato" panose="020F0502020204030203" pitchFamily="34" charset="77"/>
                </a:rPr>
                <a:t>R</a:t>
              </a: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2B2560D0-53C5-6144-B743-7CDEB0554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22579" y="8535515"/>
            <a:ext cx="6355288" cy="499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8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>
            <a:extLst>
              <a:ext uri="{FF2B5EF4-FFF2-40B4-BE49-F238E27FC236}">
                <a16:creationId xmlns:a16="http://schemas.microsoft.com/office/drawing/2014/main" id="{45EB3E58-0901-3647-974F-FDFE06826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979" y="7303747"/>
            <a:ext cx="9830550" cy="61036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D75F15-545C-E14E-A969-7722A6B561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8356"/>
            <a:ext cx="24323675" cy="396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9ACE9D-37D6-5443-BF0F-3E011DC50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3548C2C5-EFF5-3F42-B577-FCC8120F20EA}"/>
              </a:ext>
            </a:extLst>
          </p:cNvPr>
          <p:cNvSpPr txBox="1">
            <a:spLocks/>
          </p:cNvSpPr>
          <p:nvPr/>
        </p:nvSpPr>
        <p:spPr>
          <a:xfrm>
            <a:off x="998595" y="1264036"/>
            <a:ext cx="16652096" cy="187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Montserrat" pitchFamily="2" charset="77"/>
              </a:rPr>
              <a:t>¿CÓMO CONTRIBUIR ENTRE TODOS?</a:t>
            </a:r>
            <a:endParaRPr lang="es-CL" sz="54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DC57673-723C-204A-84C2-579E3D2C8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EE1B61FE-675F-2F45-B390-26FEF0486156}"/>
              </a:ext>
            </a:extLst>
          </p:cNvPr>
          <p:cNvSpPr/>
          <p:nvPr/>
        </p:nvSpPr>
        <p:spPr>
          <a:xfrm>
            <a:off x="998595" y="3053588"/>
            <a:ext cx="10750060" cy="1580049"/>
          </a:xfrm>
          <a:prstGeom prst="roundRect">
            <a:avLst>
              <a:gd name="adj" fmla="val 50000"/>
            </a:avLst>
          </a:prstGeom>
          <a:solidFill>
            <a:srgbClr val="6C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¡CON PEQUEÑAS ACCIONES PODEMOS </a:t>
            </a:r>
            <a:br>
              <a:rPr lang="es-CL" sz="3600" b="1" dirty="0"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3600" b="1" dirty="0"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LOGRAR GRANDES CAMBIOS! </a:t>
            </a:r>
            <a:endParaRPr lang="es-CL" sz="3600" dirty="0"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2F82752-A6C6-6945-9617-6AC3D469FCA4}"/>
              </a:ext>
            </a:extLst>
          </p:cNvPr>
          <p:cNvGrpSpPr/>
          <p:nvPr/>
        </p:nvGrpSpPr>
        <p:grpSpPr>
          <a:xfrm>
            <a:off x="998595" y="5560764"/>
            <a:ext cx="9500163" cy="1530335"/>
            <a:chOff x="9626234" y="10716416"/>
            <a:chExt cx="9500163" cy="1530335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BC8553B-F6F4-6949-BDF9-22FF680ED5E3}"/>
                </a:ext>
              </a:extLst>
            </p:cNvPr>
            <p:cNvSpPr txBox="1"/>
            <p:nvPr/>
          </p:nvSpPr>
          <p:spPr>
            <a:xfrm>
              <a:off x="11929079" y="10793945"/>
              <a:ext cx="7197318" cy="138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1596"/>
                </a:spcAft>
              </a:pPr>
              <a:r>
                <a:rPr lang="es-CL" sz="4000" b="1" dirty="0">
                  <a:solidFill>
                    <a:srgbClr val="E85B60"/>
                  </a:solidFill>
                  <a:latin typeface="Lato" panose="020F0502020204030203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Reciclar es reflejo de cultura y responsabilidad social. </a:t>
              </a: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BC1C107-507D-B643-B4E9-38A19A8FAF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10716416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85C60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24" name="Round Same Side Corner Rectangle 58">
              <a:extLst>
                <a:ext uri="{FF2B5EF4-FFF2-40B4-BE49-F238E27FC236}">
                  <a16:creationId xmlns:a16="http://schemas.microsoft.com/office/drawing/2014/main" id="{1C80D0C0-F486-F941-96E5-27F2D7CD799E}"/>
                </a:ext>
              </a:extLst>
            </p:cNvPr>
            <p:cNvSpPr/>
            <p:nvPr/>
          </p:nvSpPr>
          <p:spPr>
            <a:xfrm rot="10800000" flipH="1">
              <a:off x="11471672" y="10940381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85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C71ED07B-881F-AF44-8608-6A88C4E5A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04282" y="11214128"/>
              <a:ext cx="773841" cy="635472"/>
            </a:xfrm>
            <a:prstGeom prst="rect">
              <a:avLst/>
            </a:prstGeom>
          </p:spPr>
        </p:pic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7F95E3FE-191D-104B-AC90-C39D5AD68BE6}"/>
              </a:ext>
            </a:extLst>
          </p:cNvPr>
          <p:cNvGrpSpPr/>
          <p:nvPr/>
        </p:nvGrpSpPr>
        <p:grpSpPr>
          <a:xfrm>
            <a:off x="12618816" y="5560764"/>
            <a:ext cx="10329804" cy="1530335"/>
            <a:chOff x="9626234" y="4010815"/>
            <a:chExt cx="10329804" cy="1530335"/>
          </a:xfrm>
        </p:grpSpPr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EAD2FC17-7576-2640-93A8-BAD59DFD35E2}"/>
                </a:ext>
              </a:extLst>
            </p:cNvPr>
            <p:cNvSpPr txBox="1"/>
            <p:nvPr/>
          </p:nvSpPr>
          <p:spPr>
            <a:xfrm>
              <a:off x="11929079" y="4088650"/>
              <a:ext cx="802695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1596"/>
                </a:spcAft>
              </a:pPr>
              <a:r>
                <a:rPr lang="es-CL" sz="4000" dirty="0">
                  <a:solidFill>
                    <a:srgbClr val="ED7D31"/>
                  </a:solidFill>
                  <a:latin typeface="Lato" panose="020F0502020204030203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En Chile existe la iniciativa </a:t>
              </a:r>
              <a:r>
                <a:rPr lang="es-CL" sz="4000" b="1" dirty="0">
                  <a:solidFill>
                    <a:srgbClr val="ED7D31"/>
                  </a:solidFill>
                  <a:latin typeface="Lato" panose="020F0502020204030203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“Desafío Chile Sin Basura 2040”.</a:t>
              </a:r>
              <a:r>
                <a:rPr lang="es-CL" sz="4000" dirty="0">
                  <a:solidFill>
                    <a:srgbClr val="ED7D31"/>
                  </a:solidFill>
                  <a:latin typeface="Lato" panose="020F0502020204030203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DCB78E2F-C2BE-8C4A-96DB-569947A37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4010815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39" name="Round Same Side Corner Rectangle 58">
              <a:extLst>
                <a:ext uri="{FF2B5EF4-FFF2-40B4-BE49-F238E27FC236}">
                  <a16:creationId xmlns:a16="http://schemas.microsoft.com/office/drawing/2014/main" id="{5F4DC89C-B046-E44F-B95A-4DBD5DB28086}"/>
                </a:ext>
              </a:extLst>
            </p:cNvPr>
            <p:cNvSpPr/>
            <p:nvPr/>
          </p:nvSpPr>
          <p:spPr>
            <a:xfrm rot="10800000" flipH="1">
              <a:off x="11471672" y="4234780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730DC368-7FBB-EF4E-B4BF-AD3683CFA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14532" y="4511026"/>
              <a:ext cx="753342" cy="609848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198A85-3365-9247-BD12-FE7262213272}"/>
              </a:ext>
            </a:extLst>
          </p:cNvPr>
          <p:cNvSpPr txBox="1"/>
          <p:nvPr/>
        </p:nvSpPr>
        <p:spPr>
          <a:xfrm>
            <a:off x="14921661" y="7816231"/>
            <a:ext cx="8026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s-CL" sz="3600" dirty="0">
                <a:solidFill>
                  <a:srgbClr val="ED7D31"/>
                </a:solidFill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 plantea un país que reduce, reutiliza y recicla el 100% de los residuos que produce.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3AB5CD-2598-1C4A-A74D-B039494779E1}"/>
              </a:ext>
            </a:extLst>
          </p:cNvPr>
          <p:cNvSpPr txBox="1"/>
          <p:nvPr/>
        </p:nvSpPr>
        <p:spPr>
          <a:xfrm>
            <a:off x="14921661" y="10051344"/>
            <a:ext cx="7772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s-CL" sz="3600" dirty="0">
                <a:solidFill>
                  <a:srgbClr val="ED7D31"/>
                </a:solidFill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 estas alturas, todos debiésemos practicar la regla de las 3R.</a:t>
            </a:r>
          </a:p>
        </p:txBody>
      </p:sp>
    </p:spTree>
    <p:extLst>
      <p:ext uri="{BB962C8B-B14F-4D97-AF65-F5344CB8AC3E}">
        <p14:creationId xmlns:p14="http://schemas.microsoft.com/office/powerpoint/2010/main" val="41726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6A69EB-2506-6749-BF86-6834C0CBC2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8356"/>
            <a:ext cx="24323675" cy="396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1B0FA7A-6590-994A-A445-4806BBFA3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E3666D78-F5CB-C944-A915-5CAB8C307EE4}"/>
              </a:ext>
            </a:extLst>
          </p:cNvPr>
          <p:cNvSpPr txBox="1">
            <a:spLocks/>
          </p:cNvSpPr>
          <p:nvPr/>
        </p:nvSpPr>
        <p:spPr>
          <a:xfrm>
            <a:off x="998595" y="1264036"/>
            <a:ext cx="16652096" cy="187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Montserrat" pitchFamily="2" charset="77"/>
              </a:rPr>
              <a:t>¿CÓMO Y PORQUÉ RECICLAR?</a:t>
            </a:r>
            <a:endParaRPr lang="es-CL" sz="54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5F689A-7611-8240-898A-49673CC96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92BDBE2E-2D67-FA4F-B73A-95CD3169C1C3}"/>
              </a:ext>
            </a:extLst>
          </p:cNvPr>
          <p:cNvGrpSpPr/>
          <p:nvPr/>
        </p:nvGrpSpPr>
        <p:grpSpPr>
          <a:xfrm>
            <a:off x="998595" y="2887759"/>
            <a:ext cx="10916314" cy="2072170"/>
            <a:chOff x="2929231" y="5955651"/>
            <a:chExt cx="10916314" cy="2072170"/>
          </a:xfrm>
        </p:grpSpPr>
        <p:sp>
          <p:nvSpPr>
            <p:cNvPr id="11" name="Rectángulo redondeado 10">
              <a:extLst>
                <a:ext uri="{FF2B5EF4-FFF2-40B4-BE49-F238E27FC236}">
                  <a16:creationId xmlns:a16="http://schemas.microsoft.com/office/drawing/2014/main" id="{5BA1525F-C8BA-6E4C-9E0F-D818B6328DC6}"/>
                </a:ext>
              </a:extLst>
            </p:cNvPr>
            <p:cNvSpPr/>
            <p:nvPr/>
          </p:nvSpPr>
          <p:spPr>
            <a:xfrm>
              <a:off x="4219930" y="5955651"/>
              <a:ext cx="9625615" cy="2072170"/>
            </a:xfrm>
            <a:prstGeom prst="roundRect">
              <a:avLst>
                <a:gd name="adj" fmla="val 50000"/>
              </a:avLst>
            </a:prstGeom>
            <a:solidFill>
              <a:srgbClr val="4D9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rgbClr val="2264AF"/>
                </a:solidFill>
              </a:endParaRPr>
            </a:p>
          </p:txBody>
        </p:sp>
        <p:grpSp>
          <p:nvGrpSpPr>
            <p:cNvPr id="12" name="กลุ่ม 330">
              <a:extLst>
                <a:ext uri="{FF2B5EF4-FFF2-40B4-BE49-F238E27FC236}">
                  <a16:creationId xmlns:a16="http://schemas.microsoft.com/office/drawing/2014/main" id="{6E62CCA5-E984-5041-9A23-C97091C06326}"/>
                </a:ext>
              </a:extLst>
            </p:cNvPr>
            <p:cNvGrpSpPr/>
            <p:nvPr/>
          </p:nvGrpSpPr>
          <p:grpSpPr>
            <a:xfrm>
              <a:off x="2929231" y="5956728"/>
              <a:ext cx="1268931" cy="1199195"/>
              <a:chOff x="11677350" y="2912536"/>
              <a:chExt cx="1617663" cy="1528762"/>
            </a:xfrm>
          </p:grpSpPr>
          <p:grpSp>
            <p:nvGrpSpPr>
              <p:cNvPr id="14" name="กลุ่ม 331">
                <a:extLst>
                  <a:ext uri="{FF2B5EF4-FFF2-40B4-BE49-F238E27FC236}">
                    <a16:creationId xmlns:a16="http://schemas.microsoft.com/office/drawing/2014/main" id="{3E675271-CCFD-F34C-8855-54C80FCDCBD7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16" name="Freeform 29">
                  <a:extLst>
                    <a:ext uri="{FF2B5EF4-FFF2-40B4-BE49-F238E27FC236}">
                      <a16:creationId xmlns:a16="http://schemas.microsoft.com/office/drawing/2014/main" id="{0F039829-987C-C24C-9F62-0E96EADF8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4D9D9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17" name="Freeform 30">
                  <a:extLst>
                    <a:ext uri="{FF2B5EF4-FFF2-40B4-BE49-F238E27FC236}">
                      <a16:creationId xmlns:a16="http://schemas.microsoft.com/office/drawing/2014/main" id="{3239F877-A704-C44A-87DD-715E41C8A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2264AF"/>
                    </a:solidFill>
                  </a:endParaRPr>
                </a:p>
              </p:txBody>
            </p:sp>
          </p:grpSp>
          <p:sp>
            <p:nvSpPr>
              <p:cNvPr id="15" name="TextBox 332">
                <a:extLst>
                  <a:ext uri="{FF2B5EF4-FFF2-40B4-BE49-F238E27FC236}">
                    <a16:creationId xmlns:a16="http://schemas.microsoft.com/office/drawing/2014/main" id="{940F14FF-FD30-8D4F-B7BB-C8FC83EBFE8C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4D9D9E"/>
                    </a:solidFill>
                    <a:latin typeface="Lato Black" charset="0"/>
                    <a:ea typeface="Lato Black" charset="0"/>
                    <a:cs typeface="Lato Black" charset="0"/>
                  </a:rPr>
                  <a:t>1</a:t>
                </a:r>
                <a:endParaRPr lang="en-US" sz="2400" b="1" dirty="0">
                  <a:solidFill>
                    <a:srgbClr val="4D9D9E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13" name="TextBox 336">
              <a:extLst>
                <a:ext uri="{FF2B5EF4-FFF2-40B4-BE49-F238E27FC236}">
                  <a16:creationId xmlns:a16="http://schemas.microsoft.com/office/drawing/2014/main" id="{B3C12AC5-8BE4-D742-A4DB-DDCF6439F263}"/>
                </a:ext>
              </a:extLst>
            </p:cNvPr>
            <p:cNvSpPr txBox="1"/>
            <p:nvPr/>
          </p:nvSpPr>
          <p:spPr>
            <a:xfrm>
              <a:off x="4922863" y="6137478"/>
              <a:ext cx="8385005" cy="16288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1596"/>
                </a:spcAft>
              </a:pPr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Reciclar es importante, ya que se reduce la sobreexplotación de los recursos naturales y la contaminación del aire y el agua. 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5A086FF-22E0-F343-8254-5981FC1973B1}"/>
              </a:ext>
            </a:extLst>
          </p:cNvPr>
          <p:cNvGrpSpPr/>
          <p:nvPr/>
        </p:nvGrpSpPr>
        <p:grpSpPr>
          <a:xfrm>
            <a:off x="998595" y="5712831"/>
            <a:ext cx="10916314" cy="2072170"/>
            <a:chOff x="2929231" y="5955651"/>
            <a:chExt cx="10916314" cy="2072170"/>
          </a:xfrm>
        </p:grpSpPr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id="{14452C2C-5883-DB43-BFFB-0638F002A880}"/>
                </a:ext>
              </a:extLst>
            </p:cNvPr>
            <p:cNvSpPr/>
            <p:nvPr/>
          </p:nvSpPr>
          <p:spPr>
            <a:xfrm>
              <a:off x="4219930" y="5955651"/>
              <a:ext cx="9625615" cy="2072170"/>
            </a:xfrm>
            <a:prstGeom prst="roundRect">
              <a:avLst>
                <a:gd name="adj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rgbClr val="2264AF"/>
                </a:solidFill>
              </a:endParaRPr>
            </a:p>
          </p:txBody>
        </p:sp>
        <p:grpSp>
          <p:nvGrpSpPr>
            <p:cNvPr id="20" name="กลุ่ม 330">
              <a:extLst>
                <a:ext uri="{FF2B5EF4-FFF2-40B4-BE49-F238E27FC236}">
                  <a16:creationId xmlns:a16="http://schemas.microsoft.com/office/drawing/2014/main" id="{FE1B94D9-799C-3547-9455-7F4168411412}"/>
                </a:ext>
              </a:extLst>
            </p:cNvPr>
            <p:cNvGrpSpPr/>
            <p:nvPr/>
          </p:nvGrpSpPr>
          <p:grpSpPr>
            <a:xfrm>
              <a:off x="2929231" y="5956728"/>
              <a:ext cx="1268931" cy="1199195"/>
              <a:chOff x="11677350" y="2912536"/>
              <a:chExt cx="1617663" cy="1528762"/>
            </a:xfrm>
          </p:grpSpPr>
          <p:grpSp>
            <p:nvGrpSpPr>
              <p:cNvPr id="22" name="กลุ่ม 331">
                <a:extLst>
                  <a:ext uri="{FF2B5EF4-FFF2-40B4-BE49-F238E27FC236}">
                    <a16:creationId xmlns:a16="http://schemas.microsoft.com/office/drawing/2014/main" id="{A70C5AA8-AE44-2C40-90E3-5CEE2B2A8736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24" name="Freeform 29">
                  <a:extLst>
                    <a:ext uri="{FF2B5EF4-FFF2-40B4-BE49-F238E27FC236}">
                      <a16:creationId xmlns:a16="http://schemas.microsoft.com/office/drawing/2014/main" id="{5841FDF6-2ADE-0C4B-BD81-926A338C9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25" name="Freeform 30">
                  <a:extLst>
                    <a:ext uri="{FF2B5EF4-FFF2-40B4-BE49-F238E27FC236}">
                      <a16:creationId xmlns:a16="http://schemas.microsoft.com/office/drawing/2014/main" id="{6C72A8C8-C588-7944-B6DA-B9C9C6C0A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2264AF"/>
                    </a:solidFill>
                  </a:endParaRPr>
                </a:p>
              </p:txBody>
            </p:sp>
          </p:grpSp>
          <p:sp>
            <p:nvSpPr>
              <p:cNvPr id="23" name="TextBox 332">
                <a:extLst>
                  <a:ext uri="{FF2B5EF4-FFF2-40B4-BE49-F238E27FC236}">
                    <a16:creationId xmlns:a16="http://schemas.microsoft.com/office/drawing/2014/main" id="{D24EFC44-DDB5-544B-A5E0-E440D0E6F19A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ED7D31"/>
                    </a:solidFill>
                    <a:latin typeface="Lato Black" charset="0"/>
                    <a:ea typeface="Lato Black" charset="0"/>
                    <a:cs typeface="Lato Black" charset="0"/>
                  </a:rPr>
                  <a:t>2</a:t>
                </a:r>
                <a:endParaRPr lang="en-US" sz="2400" b="1" dirty="0">
                  <a:solidFill>
                    <a:srgbClr val="ED7D31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21" name="TextBox 336">
              <a:extLst>
                <a:ext uri="{FF2B5EF4-FFF2-40B4-BE49-F238E27FC236}">
                  <a16:creationId xmlns:a16="http://schemas.microsoft.com/office/drawing/2014/main" id="{30A7B93A-B4B6-9341-B53A-40841D447FE8}"/>
                </a:ext>
              </a:extLst>
            </p:cNvPr>
            <p:cNvSpPr txBox="1"/>
            <p:nvPr/>
          </p:nvSpPr>
          <p:spPr>
            <a:xfrm>
              <a:off x="4922863" y="6126995"/>
              <a:ext cx="8385005" cy="164981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1596"/>
                </a:spcAft>
              </a:pPr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Disminuye la presión sobre los rellenos sanitarios existentes, aumenta su vida útil y reduce la necesidad de crear otros nuevos. 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53C3D2D2-113B-8448-BA19-D58AA617ED41}"/>
              </a:ext>
            </a:extLst>
          </p:cNvPr>
          <p:cNvGrpSpPr/>
          <p:nvPr/>
        </p:nvGrpSpPr>
        <p:grpSpPr>
          <a:xfrm>
            <a:off x="998595" y="8667931"/>
            <a:ext cx="10916314" cy="2072170"/>
            <a:chOff x="2929231" y="5955651"/>
            <a:chExt cx="10916314" cy="2072170"/>
          </a:xfrm>
        </p:grpSpPr>
        <p:sp>
          <p:nvSpPr>
            <p:cNvPr id="27" name="Rectángulo redondeado 26">
              <a:extLst>
                <a:ext uri="{FF2B5EF4-FFF2-40B4-BE49-F238E27FC236}">
                  <a16:creationId xmlns:a16="http://schemas.microsoft.com/office/drawing/2014/main" id="{8D7C272D-7D3F-D143-9687-35251D3F95C7}"/>
                </a:ext>
              </a:extLst>
            </p:cNvPr>
            <p:cNvSpPr/>
            <p:nvPr/>
          </p:nvSpPr>
          <p:spPr>
            <a:xfrm>
              <a:off x="4219930" y="5955651"/>
              <a:ext cx="9625615" cy="2072170"/>
            </a:xfrm>
            <a:prstGeom prst="roundRect">
              <a:avLst>
                <a:gd name="adj" fmla="val 50000"/>
              </a:avLst>
            </a:prstGeom>
            <a:solidFill>
              <a:srgbClr val="6B4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rgbClr val="2264AF"/>
                </a:solidFill>
              </a:endParaRPr>
            </a:p>
          </p:txBody>
        </p:sp>
        <p:grpSp>
          <p:nvGrpSpPr>
            <p:cNvPr id="28" name="กลุ่ม 330">
              <a:extLst>
                <a:ext uri="{FF2B5EF4-FFF2-40B4-BE49-F238E27FC236}">
                  <a16:creationId xmlns:a16="http://schemas.microsoft.com/office/drawing/2014/main" id="{DF44BFDD-3388-FE48-B2B7-8D104E1323B1}"/>
                </a:ext>
              </a:extLst>
            </p:cNvPr>
            <p:cNvGrpSpPr/>
            <p:nvPr/>
          </p:nvGrpSpPr>
          <p:grpSpPr>
            <a:xfrm>
              <a:off x="2929231" y="5956728"/>
              <a:ext cx="1268931" cy="1199195"/>
              <a:chOff x="11677350" y="2912536"/>
              <a:chExt cx="1617663" cy="1528762"/>
            </a:xfrm>
          </p:grpSpPr>
          <p:grpSp>
            <p:nvGrpSpPr>
              <p:cNvPr id="30" name="กลุ่ม 331">
                <a:extLst>
                  <a:ext uri="{FF2B5EF4-FFF2-40B4-BE49-F238E27FC236}">
                    <a16:creationId xmlns:a16="http://schemas.microsoft.com/office/drawing/2014/main" id="{7747FDFA-90CD-1D48-A7EF-7AC85FD696C6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32" name="Freeform 29">
                  <a:extLst>
                    <a:ext uri="{FF2B5EF4-FFF2-40B4-BE49-F238E27FC236}">
                      <a16:creationId xmlns:a16="http://schemas.microsoft.com/office/drawing/2014/main" id="{F048F465-62C3-3E47-9D81-3B8F112D7C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6B4B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33" name="Freeform 30">
                  <a:extLst>
                    <a:ext uri="{FF2B5EF4-FFF2-40B4-BE49-F238E27FC236}">
                      <a16:creationId xmlns:a16="http://schemas.microsoft.com/office/drawing/2014/main" id="{2F00C369-B6A8-234A-BE66-37E5E6127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2264AF"/>
                    </a:solidFill>
                  </a:endParaRPr>
                </a:p>
              </p:txBody>
            </p:sp>
          </p:grpSp>
          <p:sp>
            <p:nvSpPr>
              <p:cNvPr id="31" name="TextBox 332">
                <a:extLst>
                  <a:ext uri="{FF2B5EF4-FFF2-40B4-BE49-F238E27FC236}">
                    <a16:creationId xmlns:a16="http://schemas.microsoft.com/office/drawing/2014/main" id="{6571885B-5112-DB42-904A-BEBBC8F8F0D3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6B4B93"/>
                    </a:solidFill>
                    <a:latin typeface="Lato Black" charset="0"/>
                    <a:ea typeface="Lato Black" charset="0"/>
                    <a:cs typeface="Lato Black" charset="0"/>
                  </a:rPr>
                  <a:t>3</a:t>
                </a:r>
                <a:endParaRPr lang="en-US" sz="2400" b="1" dirty="0">
                  <a:solidFill>
                    <a:srgbClr val="6B4B93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29" name="TextBox 336">
              <a:extLst>
                <a:ext uri="{FF2B5EF4-FFF2-40B4-BE49-F238E27FC236}">
                  <a16:creationId xmlns:a16="http://schemas.microsoft.com/office/drawing/2014/main" id="{0E32D031-F68E-AE4E-BFEA-B1B3DB1078C0}"/>
                </a:ext>
              </a:extLst>
            </p:cNvPr>
            <p:cNvSpPr txBox="1"/>
            <p:nvPr/>
          </p:nvSpPr>
          <p:spPr>
            <a:xfrm>
              <a:off x="4922864" y="6390464"/>
              <a:ext cx="8174536" cy="112287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1596"/>
                </a:spcAft>
              </a:pPr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Por cada tonelada de papel que se recicla se salvan 18 árboles. 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EC116E28-22EE-1D46-A756-05983F328121}"/>
              </a:ext>
            </a:extLst>
          </p:cNvPr>
          <p:cNvGrpSpPr/>
          <p:nvPr/>
        </p:nvGrpSpPr>
        <p:grpSpPr>
          <a:xfrm>
            <a:off x="12410354" y="2825365"/>
            <a:ext cx="10916314" cy="2072170"/>
            <a:chOff x="2929231" y="5955651"/>
            <a:chExt cx="10916314" cy="2072170"/>
          </a:xfrm>
        </p:grpSpPr>
        <p:sp>
          <p:nvSpPr>
            <p:cNvPr id="35" name="Rectángulo redondeado 34">
              <a:extLst>
                <a:ext uri="{FF2B5EF4-FFF2-40B4-BE49-F238E27FC236}">
                  <a16:creationId xmlns:a16="http://schemas.microsoft.com/office/drawing/2014/main" id="{894E4077-AD6C-A145-B570-004AABD8A945}"/>
                </a:ext>
              </a:extLst>
            </p:cNvPr>
            <p:cNvSpPr/>
            <p:nvPr/>
          </p:nvSpPr>
          <p:spPr>
            <a:xfrm>
              <a:off x="4219930" y="5955651"/>
              <a:ext cx="9625615" cy="2072170"/>
            </a:xfrm>
            <a:prstGeom prst="roundRect">
              <a:avLst>
                <a:gd name="adj" fmla="val 50000"/>
              </a:avLst>
            </a:prstGeom>
            <a:solidFill>
              <a:srgbClr val="E85B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rgbClr val="E85B60"/>
                </a:solidFill>
              </a:endParaRPr>
            </a:p>
          </p:txBody>
        </p:sp>
        <p:grpSp>
          <p:nvGrpSpPr>
            <p:cNvPr id="36" name="กลุ่ม 330">
              <a:extLst>
                <a:ext uri="{FF2B5EF4-FFF2-40B4-BE49-F238E27FC236}">
                  <a16:creationId xmlns:a16="http://schemas.microsoft.com/office/drawing/2014/main" id="{283407F1-FC29-9A4E-8F6A-F242289477A4}"/>
                </a:ext>
              </a:extLst>
            </p:cNvPr>
            <p:cNvGrpSpPr/>
            <p:nvPr/>
          </p:nvGrpSpPr>
          <p:grpSpPr>
            <a:xfrm>
              <a:off x="2929231" y="5956728"/>
              <a:ext cx="1268931" cy="1199195"/>
              <a:chOff x="11677350" y="2912536"/>
              <a:chExt cx="1617663" cy="1528762"/>
            </a:xfrm>
          </p:grpSpPr>
          <p:grpSp>
            <p:nvGrpSpPr>
              <p:cNvPr id="38" name="กลุ่ม 331">
                <a:extLst>
                  <a:ext uri="{FF2B5EF4-FFF2-40B4-BE49-F238E27FC236}">
                    <a16:creationId xmlns:a16="http://schemas.microsoft.com/office/drawing/2014/main" id="{50C184D6-C196-2245-87C6-6866C5951079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40" name="Freeform 29">
                  <a:extLst>
                    <a:ext uri="{FF2B5EF4-FFF2-40B4-BE49-F238E27FC236}">
                      <a16:creationId xmlns:a16="http://schemas.microsoft.com/office/drawing/2014/main" id="{4463E080-49D1-B341-A834-51BF60EF3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E85B6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41" name="Freeform 30">
                  <a:extLst>
                    <a:ext uri="{FF2B5EF4-FFF2-40B4-BE49-F238E27FC236}">
                      <a16:creationId xmlns:a16="http://schemas.microsoft.com/office/drawing/2014/main" id="{3D8D31D3-56A7-F341-A6EA-5E8633014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2264AF"/>
                    </a:solidFill>
                  </a:endParaRPr>
                </a:p>
              </p:txBody>
            </p:sp>
          </p:grpSp>
          <p:sp>
            <p:nvSpPr>
              <p:cNvPr id="39" name="TextBox 332">
                <a:extLst>
                  <a:ext uri="{FF2B5EF4-FFF2-40B4-BE49-F238E27FC236}">
                    <a16:creationId xmlns:a16="http://schemas.microsoft.com/office/drawing/2014/main" id="{8E0C1BB1-8974-1F4C-848A-95D14B350BE2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E85B60"/>
                    </a:solidFill>
                    <a:latin typeface="Lato Black" charset="0"/>
                    <a:ea typeface="Lato Black" charset="0"/>
                    <a:cs typeface="Lato Black" charset="0"/>
                  </a:rPr>
                  <a:t>4</a:t>
                </a:r>
                <a:endParaRPr lang="en-US" sz="2400" b="1" dirty="0">
                  <a:solidFill>
                    <a:srgbClr val="E85B60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37" name="TextBox 336">
              <a:extLst>
                <a:ext uri="{FF2B5EF4-FFF2-40B4-BE49-F238E27FC236}">
                  <a16:creationId xmlns:a16="http://schemas.microsoft.com/office/drawing/2014/main" id="{CAEE26D4-9051-CA4D-8424-C18AD9880D13}"/>
                </a:ext>
              </a:extLst>
            </p:cNvPr>
            <p:cNvSpPr txBox="1"/>
            <p:nvPr/>
          </p:nvSpPr>
          <p:spPr>
            <a:xfrm>
              <a:off x="4950573" y="6182412"/>
              <a:ext cx="7694342" cy="164981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1596"/>
                </a:spcAft>
              </a:pPr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Cada envase reciclado ahorra la energía necesaria para encender un televisor por 3 horas.</a:t>
              </a:r>
              <a:endParaRPr lang="es-CL" sz="3200" b="1" dirty="0">
                <a:solidFill>
                  <a:schemeClr val="bg1"/>
                </a:solidFill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516A0470-005C-4147-A9E0-C1D48AE63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3107" y="8887980"/>
            <a:ext cx="8788400" cy="48006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1B3C96-1F91-3741-B3D3-0E2F14554570}"/>
              </a:ext>
            </a:extLst>
          </p:cNvPr>
          <p:cNvSpPr txBox="1"/>
          <p:nvPr/>
        </p:nvSpPr>
        <p:spPr>
          <a:xfrm>
            <a:off x="1292683" y="11288280"/>
            <a:ext cx="10622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s-CL" sz="3600" b="1" dirty="0">
                <a:solidFill>
                  <a:srgbClr val="2665AD"/>
                </a:solidFill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En Chile se recolectan y reciclan vidrios, latas, tetrapak, cartones, papeles y plásticos.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504BC0D-A0ED-064D-AB9C-FF3158597E4B}"/>
              </a:ext>
            </a:extLst>
          </p:cNvPr>
          <p:cNvSpPr txBox="1"/>
          <p:nvPr/>
        </p:nvSpPr>
        <p:spPr>
          <a:xfrm>
            <a:off x="12681120" y="5912716"/>
            <a:ext cx="10622226" cy="2413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9551" indent="-571500">
              <a:lnSpc>
                <a:spcPct val="107000"/>
              </a:lnSpc>
              <a:spcAft>
                <a:spcPts val="1596"/>
              </a:spcAft>
              <a:buFont typeface="Wingdings" pitchFamily="2" charset="2"/>
              <a:buChar char="ü"/>
            </a:pPr>
            <a:r>
              <a:rPr lang="es-CL" sz="3600" b="1" dirty="0">
                <a:solidFill>
                  <a:srgbClr val="2665AD"/>
                </a:solidFill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Ten en cuenta que para poder ser reciclados los residuos deben estar limpios, secos y libres de material orgánicos al momento de depositarse en puntos del reciclaje. </a:t>
            </a:r>
          </a:p>
        </p:txBody>
      </p:sp>
    </p:spTree>
    <p:extLst>
      <p:ext uri="{BB962C8B-B14F-4D97-AF65-F5344CB8AC3E}">
        <p14:creationId xmlns:p14="http://schemas.microsoft.com/office/powerpoint/2010/main" val="41827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1">
            <a:extLst>
              <a:ext uri="{FF2B5EF4-FFF2-40B4-BE49-F238E27FC236}">
                <a16:creationId xmlns:a16="http://schemas.microsoft.com/office/drawing/2014/main" id="{E42ED148-A53D-2744-A8C7-E1508EFEE941}"/>
              </a:ext>
            </a:extLst>
          </p:cNvPr>
          <p:cNvGrpSpPr/>
          <p:nvPr/>
        </p:nvGrpSpPr>
        <p:grpSpPr>
          <a:xfrm>
            <a:off x="8824263" y="3939347"/>
            <a:ext cx="3591120" cy="10136023"/>
            <a:chOff x="11566005" y="3579979"/>
            <a:chExt cx="3591120" cy="10136023"/>
          </a:xfrm>
        </p:grpSpPr>
        <p:grpSp>
          <p:nvGrpSpPr>
            <p:cNvPr id="11" name="กลุ่ม 1966">
              <a:extLst>
                <a:ext uri="{FF2B5EF4-FFF2-40B4-BE49-F238E27FC236}">
                  <a16:creationId xmlns:a16="http://schemas.microsoft.com/office/drawing/2014/main" id="{99FD8A52-6A79-D546-BBDB-19D3EF82956F}"/>
                </a:ext>
              </a:extLst>
            </p:cNvPr>
            <p:cNvGrpSpPr/>
            <p:nvPr/>
          </p:nvGrpSpPr>
          <p:grpSpPr>
            <a:xfrm>
              <a:off x="11566005" y="3579979"/>
              <a:ext cx="3213618" cy="10136023"/>
              <a:chOff x="11566005" y="3579979"/>
              <a:chExt cx="3213618" cy="10136023"/>
            </a:xfrm>
          </p:grpSpPr>
          <p:cxnSp>
            <p:nvCxnSpPr>
              <p:cNvPr id="14" name="ตัวเชื่อมต่อหักมุม 1967">
                <a:extLst>
                  <a:ext uri="{FF2B5EF4-FFF2-40B4-BE49-F238E27FC236}">
                    <a16:creationId xmlns:a16="http://schemas.microsoft.com/office/drawing/2014/main" id="{4720E15A-9FE9-D443-8F4B-74A27FA2FEE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574061" y="7510440"/>
                <a:ext cx="9601202" cy="2809922"/>
              </a:xfrm>
              <a:prstGeom prst="bentConnector3">
                <a:avLst/>
              </a:prstGeom>
              <a:ln w="165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4A13088B-215A-C840-B757-3907EE778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2198" y="3579979"/>
                <a:ext cx="755004" cy="753979"/>
              </a:xfrm>
              <a:custGeom>
                <a:avLst/>
                <a:gdLst>
                  <a:gd name="T0" fmla="*/ 61 w 66"/>
                  <a:gd name="T1" fmla="*/ 25 h 66"/>
                  <a:gd name="T2" fmla="*/ 24 w 66"/>
                  <a:gd name="T3" fmla="*/ 5 h 66"/>
                  <a:gd name="T4" fmla="*/ 5 w 66"/>
                  <a:gd name="T5" fmla="*/ 42 h 66"/>
                  <a:gd name="T6" fmla="*/ 41 w 66"/>
                  <a:gd name="T7" fmla="*/ 61 h 66"/>
                  <a:gd name="T8" fmla="*/ 61 w 66"/>
                  <a:gd name="T9" fmla="*/ 2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1" y="25"/>
                    </a:moveTo>
                    <a:cubicBezTo>
                      <a:pt x="56" y="9"/>
                      <a:pt x="40" y="0"/>
                      <a:pt x="24" y="5"/>
                    </a:cubicBezTo>
                    <a:cubicBezTo>
                      <a:pt x="9" y="10"/>
                      <a:pt x="0" y="26"/>
                      <a:pt x="5" y="42"/>
                    </a:cubicBezTo>
                    <a:cubicBezTo>
                      <a:pt x="9" y="57"/>
                      <a:pt x="26" y="66"/>
                      <a:pt x="41" y="61"/>
                    </a:cubicBezTo>
                    <a:cubicBezTo>
                      <a:pt x="57" y="57"/>
                      <a:pt x="66" y="40"/>
                      <a:pt x="61" y="2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D792966B-1A3F-0749-908E-AF53857C2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2198" y="5069820"/>
                <a:ext cx="755004" cy="753979"/>
              </a:xfrm>
              <a:custGeom>
                <a:avLst/>
                <a:gdLst>
                  <a:gd name="T0" fmla="*/ 61 w 66"/>
                  <a:gd name="T1" fmla="*/ 25 h 66"/>
                  <a:gd name="T2" fmla="*/ 24 w 66"/>
                  <a:gd name="T3" fmla="*/ 5 h 66"/>
                  <a:gd name="T4" fmla="*/ 5 w 66"/>
                  <a:gd name="T5" fmla="*/ 42 h 66"/>
                  <a:gd name="T6" fmla="*/ 41 w 66"/>
                  <a:gd name="T7" fmla="*/ 61 h 66"/>
                  <a:gd name="T8" fmla="*/ 61 w 66"/>
                  <a:gd name="T9" fmla="*/ 2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1" y="25"/>
                    </a:moveTo>
                    <a:cubicBezTo>
                      <a:pt x="56" y="9"/>
                      <a:pt x="40" y="0"/>
                      <a:pt x="24" y="5"/>
                    </a:cubicBezTo>
                    <a:cubicBezTo>
                      <a:pt x="9" y="10"/>
                      <a:pt x="0" y="26"/>
                      <a:pt x="5" y="42"/>
                    </a:cubicBezTo>
                    <a:cubicBezTo>
                      <a:pt x="9" y="57"/>
                      <a:pt x="26" y="66"/>
                      <a:pt x="41" y="61"/>
                    </a:cubicBezTo>
                    <a:cubicBezTo>
                      <a:pt x="57" y="57"/>
                      <a:pt x="66" y="40"/>
                      <a:pt x="61" y="2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A5DA6079-9F01-2A4D-9987-87C51B2A3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6005" y="6684030"/>
                <a:ext cx="755004" cy="753979"/>
              </a:xfrm>
              <a:custGeom>
                <a:avLst/>
                <a:gdLst>
                  <a:gd name="T0" fmla="*/ 61 w 66"/>
                  <a:gd name="T1" fmla="*/ 25 h 66"/>
                  <a:gd name="T2" fmla="*/ 24 w 66"/>
                  <a:gd name="T3" fmla="*/ 5 h 66"/>
                  <a:gd name="T4" fmla="*/ 5 w 66"/>
                  <a:gd name="T5" fmla="*/ 42 h 66"/>
                  <a:gd name="T6" fmla="*/ 41 w 66"/>
                  <a:gd name="T7" fmla="*/ 61 h 66"/>
                  <a:gd name="T8" fmla="*/ 61 w 66"/>
                  <a:gd name="T9" fmla="*/ 2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1" y="25"/>
                    </a:moveTo>
                    <a:cubicBezTo>
                      <a:pt x="56" y="9"/>
                      <a:pt x="40" y="0"/>
                      <a:pt x="24" y="5"/>
                    </a:cubicBezTo>
                    <a:cubicBezTo>
                      <a:pt x="9" y="10"/>
                      <a:pt x="0" y="26"/>
                      <a:pt x="5" y="42"/>
                    </a:cubicBezTo>
                    <a:cubicBezTo>
                      <a:pt x="9" y="57"/>
                      <a:pt x="26" y="66"/>
                      <a:pt x="41" y="61"/>
                    </a:cubicBezTo>
                    <a:cubicBezTo>
                      <a:pt x="57" y="57"/>
                      <a:pt x="66" y="40"/>
                      <a:pt x="61" y="2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</p:grp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D53D810-EC76-4948-A23F-7E9140F6E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2121" y="8694821"/>
              <a:ext cx="755004" cy="753979"/>
            </a:xfrm>
            <a:custGeom>
              <a:avLst/>
              <a:gdLst>
                <a:gd name="T0" fmla="*/ 61 w 66"/>
                <a:gd name="T1" fmla="*/ 25 h 66"/>
                <a:gd name="T2" fmla="*/ 24 w 66"/>
                <a:gd name="T3" fmla="*/ 5 h 66"/>
                <a:gd name="T4" fmla="*/ 5 w 66"/>
                <a:gd name="T5" fmla="*/ 42 h 66"/>
                <a:gd name="T6" fmla="*/ 41 w 66"/>
                <a:gd name="T7" fmla="*/ 61 h 66"/>
                <a:gd name="T8" fmla="*/ 61 w 66"/>
                <a:gd name="T9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61" y="25"/>
                  </a:moveTo>
                  <a:cubicBezTo>
                    <a:pt x="56" y="9"/>
                    <a:pt x="40" y="0"/>
                    <a:pt x="24" y="5"/>
                  </a:cubicBezTo>
                  <a:cubicBezTo>
                    <a:pt x="9" y="10"/>
                    <a:pt x="0" y="26"/>
                    <a:pt x="5" y="42"/>
                  </a:cubicBezTo>
                  <a:cubicBezTo>
                    <a:pt x="9" y="57"/>
                    <a:pt x="26" y="66"/>
                    <a:pt x="41" y="61"/>
                  </a:cubicBezTo>
                  <a:cubicBezTo>
                    <a:pt x="57" y="57"/>
                    <a:pt x="66" y="40"/>
                    <a:pt x="61" y="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1D9119E-BABF-1343-AC27-88FA0428D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2121" y="10628126"/>
              <a:ext cx="755004" cy="753979"/>
            </a:xfrm>
            <a:custGeom>
              <a:avLst/>
              <a:gdLst>
                <a:gd name="T0" fmla="*/ 61 w 66"/>
                <a:gd name="T1" fmla="*/ 25 h 66"/>
                <a:gd name="T2" fmla="*/ 24 w 66"/>
                <a:gd name="T3" fmla="*/ 5 h 66"/>
                <a:gd name="T4" fmla="*/ 5 w 66"/>
                <a:gd name="T5" fmla="*/ 42 h 66"/>
                <a:gd name="T6" fmla="*/ 41 w 66"/>
                <a:gd name="T7" fmla="*/ 61 h 66"/>
                <a:gd name="T8" fmla="*/ 61 w 66"/>
                <a:gd name="T9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61" y="25"/>
                  </a:moveTo>
                  <a:cubicBezTo>
                    <a:pt x="56" y="9"/>
                    <a:pt x="40" y="0"/>
                    <a:pt x="24" y="5"/>
                  </a:cubicBezTo>
                  <a:cubicBezTo>
                    <a:pt x="9" y="10"/>
                    <a:pt x="0" y="26"/>
                    <a:pt x="5" y="42"/>
                  </a:cubicBezTo>
                  <a:cubicBezTo>
                    <a:pt x="9" y="57"/>
                    <a:pt x="26" y="66"/>
                    <a:pt x="41" y="61"/>
                  </a:cubicBezTo>
                  <a:cubicBezTo>
                    <a:pt x="57" y="57"/>
                    <a:pt x="66" y="40"/>
                    <a:pt x="61" y="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4F6E0B29-3200-5143-816C-83250DEF4C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8356"/>
            <a:ext cx="24323675" cy="396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FF7A08-BE3C-1B4E-A909-CEA44B8E4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6A19416C-2462-8E43-952C-9A91863508B6}"/>
              </a:ext>
            </a:extLst>
          </p:cNvPr>
          <p:cNvSpPr txBox="1">
            <a:spLocks/>
          </p:cNvSpPr>
          <p:nvPr/>
        </p:nvSpPr>
        <p:spPr>
          <a:xfrm>
            <a:off x="998595" y="1264036"/>
            <a:ext cx="16652096" cy="187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Montserrat" pitchFamily="2" charset="77"/>
              </a:rPr>
              <a:t>¿ALGUNOS CONSEJOS?</a:t>
            </a:r>
            <a:endParaRPr lang="es-CL" sz="54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9B9515-CFBB-8F44-AB55-7B1DD11F2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5643A718-3AC7-9A4D-BE68-EDD9D526B74F}"/>
              </a:ext>
            </a:extLst>
          </p:cNvPr>
          <p:cNvGrpSpPr/>
          <p:nvPr/>
        </p:nvGrpSpPr>
        <p:grpSpPr>
          <a:xfrm>
            <a:off x="1161289" y="3742752"/>
            <a:ext cx="7226044" cy="1462830"/>
            <a:chOff x="13057394" y="5812425"/>
            <a:chExt cx="7226044" cy="1462830"/>
          </a:xfrm>
        </p:grpSpPr>
        <p:grpSp>
          <p:nvGrpSpPr>
            <p:cNvPr id="19" name="กลุ่ม 330">
              <a:extLst>
                <a:ext uri="{FF2B5EF4-FFF2-40B4-BE49-F238E27FC236}">
                  <a16:creationId xmlns:a16="http://schemas.microsoft.com/office/drawing/2014/main" id="{5F97B6DD-B659-0B47-8880-D352F02333C1}"/>
                </a:ext>
              </a:extLst>
            </p:cNvPr>
            <p:cNvGrpSpPr/>
            <p:nvPr/>
          </p:nvGrpSpPr>
          <p:grpSpPr>
            <a:xfrm>
              <a:off x="13057394" y="5812425"/>
              <a:ext cx="1268931" cy="1199195"/>
              <a:chOff x="11677350" y="2912536"/>
              <a:chExt cx="1617663" cy="1528762"/>
            </a:xfrm>
          </p:grpSpPr>
          <p:grpSp>
            <p:nvGrpSpPr>
              <p:cNvPr id="23" name="กลุ่ม 331">
                <a:extLst>
                  <a:ext uri="{FF2B5EF4-FFF2-40B4-BE49-F238E27FC236}">
                    <a16:creationId xmlns:a16="http://schemas.microsoft.com/office/drawing/2014/main" id="{4BF95589-91ED-D049-8202-84AA382DAB4A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id="{C0A3D10B-A5EB-BF43-A38A-51BD305D9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/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id="{FEA0B1E1-7956-C54E-821C-BF2F9355F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24" name="TextBox 332">
                <a:extLst>
                  <a:ext uri="{FF2B5EF4-FFF2-40B4-BE49-F238E27FC236}">
                    <a16:creationId xmlns:a16="http://schemas.microsoft.com/office/drawing/2014/main" id="{2E344849-DE15-1C47-8E4F-332AA9F592D3}"/>
                  </a:ext>
                </a:extLst>
              </p:cNvPr>
              <p:cNvSpPr txBox="1"/>
              <p:nvPr/>
            </p:nvSpPr>
            <p:spPr>
              <a:xfrm>
                <a:off x="12052260" y="3339290"/>
                <a:ext cx="967393" cy="5847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6"/>
                    </a:solidFill>
                    <a:latin typeface="Lato Black" charset="0"/>
                    <a:ea typeface="Lato Black" charset="0"/>
                    <a:cs typeface="Lato Black" charset="0"/>
                  </a:rPr>
                  <a:t>1</a:t>
                </a:r>
                <a:endParaRPr lang="en-US" sz="2400" b="1" dirty="0">
                  <a:solidFill>
                    <a:schemeClr val="accent6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AC7454C4-1D87-C149-A2EA-E24ED7CA9A01}"/>
                </a:ext>
              </a:extLst>
            </p:cNvPr>
            <p:cNvGrpSpPr/>
            <p:nvPr/>
          </p:nvGrpSpPr>
          <p:grpSpPr>
            <a:xfrm>
              <a:off x="14348092" y="5850497"/>
              <a:ext cx="5935346" cy="1424758"/>
              <a:chOff x="13807250" y="2380039"/>
              <a:chExt cx="7566520" cy="1816316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C7BDBFCC-9042-2542-B118-47F24BDB2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50" y="2380039"/>
                <a:ext cx="7566520" cy="1816316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22" name="TextBox 336">
                <a:extLst>
                  <a:ext uri="{FF2B5EF4-FFF2-40B4-BE49-F238E27FC236}">
                    <a16:creationId xmlns:a16="http://schemas.microsoft.com/office/drawing/2014/main" id="{CF9638B6-28E5-734B-8931-C54C2EE16E67}"/>
                  </a:ext>
                </a:extLst>
              </p:cNvPr>
              <p:cNvSpPr txBox="1"/>
              <p:nvPr/>
            </p:nvSpPr>
            <p:spPr>
              <a:xfrm>
                <a:off x="14277399" y="2553007"/>
                <a:ext cx="6968299" cy="137326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indent="-570128"/>
                <a:r>
                  <a:rPr lang="es-ES" sz="3200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Mantener limpio el lugar donde se depositan residuos.</a:t>
                </a:r>
              </a:p>
            </p:txBody>
          </p:sp>
        </p:grp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5A216808-614D-7845-92E1-745D1DFFAA46}"/>
              </a:ext>
            </a:extLst>
          </p:cNvPr>
          <p:cNvGrpSpPr/>
          <p:nvPr/>
        </p:nvGrpSpPr>
        <p:grpSpPr>
          <a:xfrm>
            <a:off x="9761190" y="5045983"/>
            <a:ext cx="6120480" cy="1381304"/>
            <a:chOff x="13028361" y="7030519"/>
            <a:chExt cx="6120480" cy="1381304"/>
          </a:xfrm>
        </p:grpSpPr>
        <p:grpSp>
          <p:nvGrpSpPr>
            <p:cNvPr id="28" name="กลุ่ม 330">
              <a:extLst>
                <a:ext uri="{FF2B5EF4-FFF2-40B4-BE49-F238E27FC236}">
                  <a16:creationId xmlns:a16="http://schemas.microsoft.com/office/drawing/2014/main" id="{4FB8F157-41E3-6045-871C-977A06CB7677}"/>
                </a:ext>
              </a:extLst>
            </p:cNvPr>
            <p:cNvGrpSpPr/>
            <p:nvPr/>
          </p:nvGrpSpPr>
          <p:grpSpPr>
            <a:xfrm>
              <a:off x="13028361" y="7030519"/>
              <a:ext cx="1268931" cy="1199195"/>
              <a:chOff x="11677350" y="2912536"/>
              <a:chExt cx="1617663" cy="1528762"/>
            </a:xfrm>
          </p:grpSpPr>
          <p:grpSp>
            <p:nvGrpSpPr>
              <p:cNvPr id="32" name="กลุ่ม 331">
                <a:extLst>
                  <a:ext uri="{FF2B5EF4-FFF2-40B4-BE49-F238E27FC236}">
                    <a16:creationId xmlns:a16="http://schemas.microsoft.com/office/drawing/2014/main" id="{A65138DA-47A6-384C-98A4-6CB2FEFFA203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2F462180-5195-9440-9A78-BBB41043D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4D9D9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/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id="{CA1F3BDA-6CD6-C648-BCD3-98C49E1CD5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33" name="TextBox 332">
                <a:extLst>
                  <a:ext uri="{FF2B5EF4-FFF2-40B4-BE49-F238E27FC236}">
                    <a16:creationId xmlns:a16="http://schemas.microsoft.com/office/drawing/2014/main" id="{FD62F8D4-B6FF-E94B-BC18-12F2867EF31C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4D9D9E"/>
                    </a:solidFill>
                    <a:latin typeface="Lato Black" charset="0"/>
                    <a:ea typeface="Lato Black" charset="0"/>
                    <a:cs typeface="Lato Black" charset="0"/>
                  </a:rPr>
                  <a:t>2</a:t>
                </a:r>
                <a:endParaRPr lang="en-US" sz="2400" b="1" dirty="0">
                  <a:solidFill>
                    <a:srgbClr val="4D9D9E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F17972B2-58F6-664B-BC23-3CC031EBD217}"/>
                </a:ext>
              </a:extLst>
            </p:cNvPr>
            <p:cNvGrpSpPr/>
            <p:nvPr/>
          </p:nvGrpSpPr>
          <p:grpSpPr>
            <a:xfrm>
              <a:off x="14319060" y="7068591"/>
              <a:ext cx="4829781" cy="1343232"/>
              <a:chOff x="13807250" y="2380039"/>
              <a:chExt cx="6157120" cy="1712385"/>
            </a:xfrm>
          </p:grpSpPr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274ECEB4-9985-C548-B406-F3CFF648A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50" y="2380039"/>
                <a:ext cx="6157120" cy="1712385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solidFill>
                <a:srgbClr val="4D9D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31" name="TextBox 336">
                <a:extLst>
                  <a:ext uri="{FF2B5EF4-FFF2-40B4-BE49-F238E27FC236}">
                    <a16:creationId xmlns:a16="http://schemas.microsoft.com/office/drawing/2014/main" id="{2B7EACC1-406E-C04E-906C-AF25B0C2B05E}"/>
                  </a:ext>
                </a:extLst>
              </p:cNvPr>
              <p:cNvSpPr txBox="1"/>
              <p:nvPr/>
            </p:nvSpPr>
            <p:spPr>
              <a:xfrm>
                <a:off x="14453685" y="2589189"/>
                <a:ext cx="5300010" cy="137326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indent="-570128"/>
                <a:r>
                  <a:rPr lang="es-ES" sz="3200" b="1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Lee las etiquetas y envases.</a:t>
                </a:r>
              </a:p>
            </p:txBody>
          </p:sp>
        </p:grp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D624796B-6B7F-0F48-86AE-9998071EE596}"/>
              </a:ext>
            </a:extLst>
          </p:cNvPr>
          <p:cNvGrpSpPr/>
          <p:nvPr/>
        </p:nvGrpSpPr>
        <p:grpSpPr>
          <a:xfrm>
            <a:off x="1348314" y="6634719"/>
            <a:ext cx="7714387" cy="1327414"/>
            <a:chOff x="13014504" y="8344549"/>
            <a:chExt cx="7714387" cy="1327414"/>
          </a:xfrm>
        </p:grpSpPr>
        <p:grpSp>
          <p:nvGrpSpPr>
            <p:cNvPr id="37" name="กลุ่ม 330">
              <a:extLst>
                <a:ext uri="{FF2B5EF4-FFF2-40B4-BE49-F238E27FC236}">
                  <a16:creationId xmlns:a16="http://schemas.microsoft.com/office/drawing/2014/main" id="{C53E024B-019A-D542-94BD-22C449CC3724}"/>
                </a:ext>
              </a:extLst>
            </p:cNvPr>
            <p:cNvGrpSpPr/>
            <p:nvPr/>
          </p:nvGrpSpPr>
          <p:grpSpPr>
            <a:xfrm>
              <a:off x="13014504" y="8344549"/>
              <a:ext cx="1268931" cy="1199195"/>
              <a:chOff x="11677350" y="2912536"/>
              <a:chExt cx="1617663" cy="1528762"/>
            </a:xfrm>
          </p:grpSpPr>
          <p:grpSp>
            <p:nvGrpSpPr>
              <p:cNvPr id="41" name="กลุ่ม 331">
                <a:extLst>
                  <a:ext uri="{FF2B5EF4-FFF2-40B4-BE49-F238E27FC236}">
                    <a16:creationId xmlns:a16="http://schemas.microsoft.com/office/drawing/2014/main" id="{7CD2C9DD-F43A-904A-96C6-B3BE27E9F78A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43" name="Freeform 29">
                  <a:extLst>
                    <a:ext uri="{FF2B5EF4-FFF2-40B4-BE49-F238E27FC236}">
                      <a16:creationId xmlns:a16="http://schemas.microsoft.com/office/drawing/2014/main" id="{A8EC6BCC-2E7A-F549-AC9B-361F07E71B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/>
                </a:p>
              </p:txBody>
            </p:sp>
            <p:sp>
              <p:nvSpPr>
                <p:cNvPr id="44" name="Freeform 30">
                  <a:extLst>
                    <a:ext uri="{FF2B5EF4-FFF2-40B4-BE49-F238E27FC236}">
                      <a16:creationId xmlns:a16="http://schemas.microsoft.com/office/drawing/2014/main" id="{985EB40F-E06C-8846-861F-11DBAF031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42" name="TextBox 332">
                <a:extLst>
                  <a:ext uri="{FF2B5EF4-FFF2-40B4-BE49-F238E27FC236}">
                    <a16:creationId xmlns:a16="http://schemas.microsoft.com/office/drawing/2014/main" id="{23EFA25D-7884-184B-A745-3907C3922975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2"/>
                    </a:solidFill>
                    <a:latin typeface="Lato Black" charset="0"/>
                    <a:ea typeface="Lato Black" charset="0"/>
                    <a:cs typeface="Lato Black" charset="0"/>
                  </a:rPr>
                  <a:t>3</a:t>
                </a:r>
                <a:endParaRPr lang="en-US" sz="2400" b="1" dirty="0">
                  <a:solidFill>
                    <a:schemeClr val="accent2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066B103F-57F3-1846-9A27-949344C258E0}"/>
                </a:ext>
              </a:extLst>
            </p:cNvPr>
            <p:cNvGrpSpPr/>
            <p:nvPr/>
          </p:nvGrpSpPr>
          <p:grpSpPr>
            <a:xfrm>
              <a:off x="14305202" y="8382620"/>
              <a:ext cx="6423689" cy="1289343"/>
              <a:chOff x="13807250" y="2380037"/>
              <a:chExt cx="8189072" cy="1643686"/>
            </a:xfrm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D8A20825-C406-CA44-B94C-8FB10AE3F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50" y="2380037"/>
                <a:ext cx="7566519" cy="1643686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40" name="TextBox 336">
                <a:extLst>
                  <a:ext uri="{FF2B5EF4-FFF2-40B4-BE49-F238E27FC236}">
                    <a16:creationId xmlns:a16="http://schemas.microsoft.com/office/drawing/2014/main" id="{96D4031E-71EF-FE48-AAEA-874812B61DCB}"/>
                  </a:ext>
                </a:extLst>
              </p:cNvPr>
              <p:cNvSpPr txBox="1"/>
              <p:nvPr/>
            </p:nvSpPr>
            <p:spPr>
              <a:xfrm>
                <a:off x="14411347" y="2494200"/>
                <a:ext cx="7584975" cy="137326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indent="-570128"/>
                <a:r>
                  <a:rPr lang="es-ES" sz="3200" b="1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Separa los residuos en recipientes independientes.</a:t>
                </a:r>
              </a:p>
            </p:txBody>
          </p:sp>
        </p:grp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94EB49FB-49B0-3F42-9608-DC87280044C2}"/>
              </a:ext>
            </a:extLst>
          </p:cNvPr>
          <p:cNvGrpSpPr/>
          <p:nvPr/>
        </p:nvGrpSpPr>
        <p:grpSpPr>
          <a:xfrm>
            <a:off x="9873350" y="7349747"/>
            <a:ext cx="7512126" cy="1505511"/>
            <a:chOff x="12925753" y="9765892"/>
            <a:chExt cx="7512126" cy="1505511"/>
          </a:xfrm>
        </p:grpSpPr>
        <p:grpSp>
          <p:nvGrpSpPr>
            <p:cNvPr id="46" name="กลุ่ม 330">
              <a:extLst>
                <a:ext uri="{FF2B5EF4-FFF2-40B4-BE49-F238E27FC236}">
                  <a16:creationId xmlns:a16="http://schemas.microsoft.com/office/drawing/2014/main" id="{CA5419AA-21E5-8F41-958F-B6716D1531E6}"/>
                </a:ext>
              </a:extLst>
            </p:cNvPr>
            <p:cNvGrpSpPr/>
            <p:nvPr/>
          </p:nvGrpSpPr>
          <p:grpSpPr>
            <a:xfrm>
              <a:off x="12925753" y="9765892"/>
              <a:ext cx="1268931" cy="1199195"/>
              <a:chOff x="11677350" y="2912536"/>
              <a:chExt cx="1617663" cy="1528762"/>
            </a:xfrm>
          </p:grpSpPr>
          <p:grpSp>
            <p:nvGrpSpPr>
              <p:cNvPr id="50" name="กลุ่ม 331">
                <a:extLst>
                  <a:ext uri="{FF2B5EF4-FFF2-40B4-BE49-F238E27FC236}">
                    <a16:creationId xmlns:a16="http://schemas.microsoft.com/office/drawing/2014/main" id="{3FEF0F1B-C8A0-C74C-9990-EBE84525461C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52" name="Freeform 29">
                  <a:extLst>
                    <a:ext uri="{FF2B5EF4-FFF2-40B4-BE49-F238E27FC236}">
                      <a16:creationId xmlns:a16="http://schemas.microsoft.com/office/drawing/2014/main" id="{7041D74D-EC49-0248-A288-B2E3767F5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E85D6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/>
                </a:p>
              </p:txBody>
            </p:sp>
            <p:sp>
              <p:nvSpPr>
                <p:cNvPr id="53" name="Freeform 30">
                  <a:extLst>
                    <a:ext uri="{FF2B5EF4-FFF2-40B4-BE49-F238E27FC236}">
                      <a16:creationId xmlns:a16="http://schemas.microsoft.com/office/drawing/2014/main" id="{31DA270D-6A94-154F-AC00-5AC0A3522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51" name="TextBox 332">
                <a:extLst>
                  <a:ext uri="{FF2B5EF4-FFF2-40B4-BE49-F238E27FC236}">
                    <a16:creationId xmlns:a16="http://schemas.microsoft.com/office/drawing/2014/main" id="{83D40545-E4E5-6945-96E5-630443B940E8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E85D60"/>
                    </a:solidFill>
                    <a:latin typeface="Lato Black" charset="0"/>
                    <a:ea typeface="Lato Black" charset="0"/>
                    <a:cs typeface="Lato Black" charset="0"/>
                  </a:rPr>
                  <a:t>4</a:t>
                </a:r>
                <a:endParaRPr lang="en-US" sz="2400" b="1" dirty="0">
                  <a:solidFill>
                    <a:srgbClr val="E85D60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40BCCDD2-2731-8741-A4D1-7448DB49F8F0}"/>
                </a:ext>
              </a:extLst>
            </p:cNvPr>
            <p:cNvGrpSpPr/>
            <p:nvPr/>
          </p:nvGrpSpPr>
          <p:grpSpPr>
            <a:xfrm>
              <a:off x="14216449" y="9803965"/>
              <a:ext cx="6221430" cy="1467438"/>
              <a:chOff x="13807249" y="2380039"/>
              <a:chExt cx="7931228" cy="1870725"/>
            </a:xfrm>
          </p:grpSpPr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E23F7C85-7DDE-5549-BF31-28F0E8E24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49" y="2380039"/>
                <a:ext cx="7931228" cy="1870725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solidFill>
                <a:srgbClr val="E85D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49" name="TextBox 336">
                <a:extLst>
                  <a:ext uri="{FF2B5EF4-FFF2-40B4-BE49-F238E27FC236}">
                    <a16:creationId xmlns:a16="http://schemas.microsoft.com/office/drawing/2014/main" id="{B2DABC02-2EBE-BD48-9F89-049847EA9CA5}"/>
                  </a:ext>
                </a:extLst>
              </p:cNvPr>
              <p:cNvSpPr txBox="1"/>
              <p:nvPr/>
            </p:nvSpPr>
            <p:spPr>
              <a:xfrm>
                <a:off x="14420585" y="2609231"/>
                <a:ext cx="7317892" cy="137326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indent="-570128"/>
                <a:r>
                  <a:rPr lang="es-ES" sz="3200" b="1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Deposita los residuos en el contenedor correspondiente.</a:t>
                </a:r>
              </a:p>
            </p:txBody>
          </p:sp>
        </p:grp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2F311E45-8F67-D340-83B2-4E44A31AE3C4}"/>
              </a:ext>
            </a:extLst>
          </p:cNvPr>
          <p:cNvGrpSpPr/>
          <p:nvPr/>
        </p:nvGrpSpPr>
        <p:grpSpPr>
          <a:xfrm>
            <a:off x="13828171" y="10943745"/>
            <a:ext cx="5753068" cy="1266787"/>
            <a:chOff x="13014504" y="8344549"/>
            <a:chExt cx="5753068" cy="1266787"/>
          </a:xfrm>
        </p:grpSpPr>
        <p:grpSp>
          <p:nvGrpSpPr>
            <p:cNvPr id="64" name="กลุ่ม 330">
              <a:extLst>
                <a:ext uri="{FF2B5EF4-FFF2-40B4-BE49-F238E27FC236}">
                  <a16:creationId xmlns:a16="http://schemas.microsoft.com/office/drawing/2014/main" id="{5250A567-2C6E-3C42-8708-A513A743F72F}"/>
                </a:ext>
              </a:extLst>
            </p:cNvPr>
            <p:cNvGrpSpPr/>
            <p:nvPr/>
          </p:nvGrpSpPr>
          <p:grpSpPr>
            <a:xfrm>
              <a:off x="13014504" y="8344549"/>
              <a:ext cx="1268931" cy="1199195"/>
              <a:chOff x="11677350" y="2912536"/>
              <a:chExt cx="1617663" cy="1528762"/>
            </a:xfrm>
          </p:grpSpPr>
          <p:grpSp>
            <p:nvGrpSpPr>
              <p:cNvPr id="68" name="กลุ่ม 331">
                <a:extLst>
                  <a:ext uri="{FF2B5EF4-FFF2-40B4-BE49-F238E27FC236}">
                    <a16:creationId xmlns:a16="http://schemas.microsoft.com/office/drawing/2014/main" id="{474B97C0-0763-F04B-8065-329FB7EA4C9D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70" name="Freeform 29">
                  <a:extLst>
                    <a:ext uri="{FF2B5EF4-FFF2-40B4-BE49-F238E27FC236}">
                      <a16:creationId xmlns:a16="http://schemas.microsoft.com/office/drawing/2014/main" id="{F976EE48-740C-E046-A87C-87DF2128DC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/>
                </a:p>
              </p:txBody>
            </p:sp>
            <p:sp>
              <p:nvSpPr>
                <p:cNvPr id="71" name="Freeform 30">
                  <a:extLst>
                    <a:ext uri="{FF2B5EF4-FFF2-40B4-BE49-F238E27FC236}">
                      <a16:creationId xmlns:a16="http://schemas.microsoft.com/office/drawing/2014/main" id="{70E85FC6-7C74-CD4D-AA16-2F6705432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69" name="TextBox 332">
                <a:extLst>
                  <a:ext uri="{FF2B5EF4-FFF2-40B4-BE49-F238E27FC236}">
                    <a16:creationId xmlns:a16="http://schemas.microsoft.com/office/drawing/2014/main" id="{4C29D97E-9A20-8E47-9C1A-6AAC4F36EDAE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2"/>
                    </a:solidFill>
                    <a:latin typeface="Lato Black" charset="0"/>
                    <a:ea typeface="Lato Black" charset="0"/>
                    <a:cs typeface="Lato Black" charset="0"/>
                  </a:rPr>
                  <a:t>6</a:t>
                </a:r>
                <a:endParaRPr lang="en-US" sz="2400" b="1" dirty="0">
                  <a:solidFill>
                    <a:schemeClr val="accent2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2913BA68-D1C6-2840-B7E0-8EF12D930039}"/>
                </a:ext>
              </a:extLst>
            </p:cNvPr>
            <p:cNvGrpSpPr/>
            <p:nvPr/>
          </p:nvGrpSpPr>
          <p:grpSpPr>
            <a:xfrm>
              <a:off x="14305201" y="8382622"/>
              <a:ext cx="4462371" cy="1228714"/>
              <a:chOff x="13807249" y="2380039"/>
              <a:chExt cx="5688737" cy="1566394"/>
            </a:xfrm>
          </p:grpSpPr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4365C6C5-9B20-814C-8A07-91FADB568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49" y="2380039"/>
                <a:ext cx="5688737" cy="1566394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67" name="TextBox 336">
                <a:extLst>
                  <a:ext uri="{FF2B5EF4-FFF2-40B4-BE49-F238E27FC236}">
                    <a16:creationId xmlns:a16="http://schemas.microsoft.com/office/drawing/2014/main" id="{5C7425B3-A92B-4249-BF87-3E31005C71A7}"/>
                  </a:ext>
                </a:extLst>
              </p:cNvPr>
              <p:cNvSpPr txBox="1"/>
              <p:nvPr/>
            </p:nvSpPr>
            <p:spPr>
              <a:xfrm>
                <a:off x="14411347" y="2493693"/>
                <a:ext cx="4570857" cy="137326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indent="-570128"/>
                <a:r>
                  <a:rPr lang="es-ES" sz="3200" b="1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Recicla el aceite de cocina. </a:t>
                </a:r>
              </a:p>
            </p:txBody>
          </p:sp>
        </p:grp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867F57D9-622A-AF4B-B2CC-C25E0E0D8D89}"/>
              </a:ext>
            </a:extLst>
          </p:cNvPr>
          <p:cNvGrpSpPr/>
          <p:nvPr/>
        </p:nvGrpSpPr>
        <p:grpSpPr>
          <a:xfrm>
            <a:off x="17127195" y="4842436"/>
            <a:ext cx="6785560" cy="1774746"/>
            <a:chOff x="13028361" y="7030519"/>
            <a:chExt cx="6785560" cy="1774746"/>
          </a:xfrm>
        </p:grpSpPr>
        <p:grpSp>
          <p:nvGrpSpPr>
            <p:cNvPr id="73" name="กลุ่ม 330">
              <a:extLst>
                <a:ext uri="{FF2B5EF4-FFF2-40B4-BE49-F238E27FC236}">
                  <a16:creationId xmlns:a16="http://schemas.microsoft.com/office/drawing/2014/main" id="{78664095-95BF-2E42-83FE-71582B030734}"/>
                </a:ext>
              </a:extLst>
            </p:cNvPr>
            <p:cNvGrpSpPr/>
            <p:nvPr/>
          </p:nvGrpSpPr>
          <p:grpSpPr>
            <a:xfrm>
              <a:off x="13028361" y="7030519"/>
              <a:ext cx="1268931" cy="1199195"/>
              <a:chOff x="11677350" y="2912536"/>
              <a:chExt cx="1617663" cy="1528762"/>
            </a:xfrm>
          </p:grpSpPr>
          <p:grpSp>
            <p:nvGrpSpPr>
              <p:cNvPr id="77" name="กลุ่ม 331">
                <a:extLst>
                  <a:ext uri="{FF2B5EF4-FFF2-40B4-BE49-F238E27FC236}">
                    <a16:creationId xmlns:a16="http://schemas.microsoft.com/office/drawing/2014/main" id="{7E813741-9D78-7946-91C1-E58193271406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79" name="Freeform 29">
                  <a:extLst>
                    <a:ext uri="{FF2B5EF4-FFF2-40B4-BE49-F238E27FC236}">
                      <a16:creationId xmlns:a16="http://schemas.microsoft.com/office/drawing/2014/main" id="{43DAAABD-BE57-C64C-B9D2-B0BA1B6F7C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2264A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/>
                </a:p>
              </p:txBody>
            </p:sp>
            <p:sp>
              <p:nvSpPr>
                <p:cNvPr id="80" name="Freeform 30">
                  <a:extLst>
                    <a:ext uri="{FF2B5EF4-FFF2-40B4-BE49-F238E27FC236}">
                      <a16:creationId xmlns:a16="http://schemas.microsoft.com/office/drawing/2014/main" id="{5B5D56FC-DEBE-344F-AD47-0D83534F6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78" name="TextBox 332">
                <a:extLst>
                  <a:ext uri="{FF2B5EF4-FFF2-40B4-BE49-F238E27FC236}">
                    <a16:creationId xmlns:a16="http://schemas.microsoft.com/office/drawing/2014/main" id="{B5127F77-5028-BE4A-98D7-531165E50A97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2264AF"/>
                    </a:solidFill>
                    <a:latin typeface="Lato Black" charset="0"/>
                    <a:ea typeface="Lato Black" charset="0"/>
                    <a:cs typeface="Lato Black" charset="0"/>
                  </a:rPr>
                  <a:t>7</a:t>
                </a:r>
                <a:endParaRPr lang="en-US" sz="2400" b="1" dirty="0">
                  <a:solidFill>
                    <a:srgbClr val="2264AF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74" name="Grupo 73">
              <a:extLst>
                <a:ext uri="{FF2B5EF4-FFF2-40B4-BE49-F238E27FC236}">
                  <a16:creationId xmlns:a16="http://schemas.microsoft.com/office/drawing/2014/main" id="{229B144B-C18D-064D-860A-175C8D17CFA8}"/>
                </a:ext>
              </a:extLst>
            </p:cNvPr>
            <p:cNvGrpSpPr/>
            <p:nvPr/>
          </p:nvGrpSpPr>
          <p:grpSpPr>
            <a:xfrm>
              <a:off x="14319059" y="7068591"/>
              <a:ext cx="5494862" cy="1736674"/>
              <a:chOff x="13807250" y="2380039"/>
              <a:chExt cx="7004981" cy="2213954"/>
            </a:xfrm>
          </p:grpSpPr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id="{FB1EA03E-6489-F54C-84FE-B2C027C80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50" y="2380039"/>
                <a:ext cx="7004981" cy="2213954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solidFill>
                <a:srgbClr val="2264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76" name="TextBox 336">
                <a:extLst>
                  <a:ext uri="{FF2B5EF4-FFF2-40B4-BE49-F238E27FC236}">
                    <a16:creationId xmlns:a16="http://schemas.microsoft.com/office/drawing/2014/main" id="{3960186A-1617-584E-AF07-BE389CC979BE}"/>
                  </a:ext>
                </a:extLst>
              </p:cNvPr>
              <p:cNvSpPr txBox="1"/>
              <p:nvPr/>
            </p:nvSpPr>
            <p:spPr>
              <a:xfrm>
                <a:off x="14559657" y="2503606"/>
                <a:ext cx="5596869" cy="20010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indent="-570128"/>
                <a:r>
                  <a:rPr lang="es-ES" sz="3200" b="1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Limpia los envases de comida antes de tirarlos al contenedor.</a:t>
                </a:r>
              </a:p>
            </p:txBody>
          </p:sp>
        </p:grpSp>
      </p:grpSp>
      <p:grpSp>
        <p:nvGrpSpPr>
          <p:cNvPr id="81" name="กลุ่ม 1">
            <a:extLst>
              <a:ext uri="{FF2B5EF4-FFF2-40B4-BE49-F238E27FC236}">
                <a16:creationId xmlns:a16="http://schemas.microsoft.com/office/drawing/2014/main" id="{FA4219B7-34D2-8B49-A348-F6D5A16543B4}"/>
              </a:ext>
            </a:extLst>
          </p:cNvPr>
          <p:cNvGrpSpPr/>
          <p:nvPr/>
        </p:nvGrpSpPr>
        <p:grpSpPr>
          <a:xfrm rot="5400000">
            <a:off x="15323429" y="3701294"/>
            <a:ext cx="3564927" cy="10136023"/>
            <a:chOff x="11592198" y="3579979"/>
            <a:chExt cx="3564927" cy="10136023"/>
          </a:xfrm>
        </p:grpSpPr>
        <p:grpSp>
          <p:nvGrpSpPr>
            <p:cNvPr id="82" name="กลุ่ม 1966">
              <a:extLst>
                <a:ext uri="{FF2B5EF4-FFF2-40B4-BE49-F238E27FC236}">
                  <a16:creationId xmlns:a16="http://schemas.microsoft.com/office/drawing/2014/main" id="{E01C7D8A-EA10-CD4B-83F4-86D0F72A2FA0}"/>
                </a:ext>
              </a:extLst>
            </p:cNvPr>
            <p:cNvGrpSpPr/>
            <p:nvPr/>
          </p:nvGrpSpPr>
          <p:grpSpPr>
            <a:xfrm>
              <a:off x="11592198" y="3579979"/>
              <a:ext cx="3187425" cy="10136023"/>
              <a:chOff x="11592198" y="3579979"/>
              <a:chExt cx="3187425" cy="10136023"/>
            </a:xfrm>
          </p:grpSpPr>
          <p:cxnSp>
            <p:nvCxnSpPr>
              <p:cNvPr id="84" name="ตัวเชื่อมต่อหักมุม 1967">
                <a:extLst>
                  <a:ext uri="{FF2B5EF4-FFF2-40B4-BE49-F238E27FC236}">
                    <a16:creationId xmlns:a16="http://schemas.microsoft.com/office/drawing/2014/main" id="{B69AE97E-E87F-8C41-9745-9BFE6B85D57A}"/>
                  </a:ext>
                </a:extLst>
              </p:cNvPr>
              <p:cNvCxnSpPr/>
              <p:nvPr/>
            </p:nvCxnSpPr>
            <p:spPr>
              <a:xfrm rot="16200000" flipH="1">
                <a:off x="8574061" y="7510440"/>
                <a:ext cx="9601202" cy="2809922"/>
              </a:xfrm>
              <a:prstGeom prst="bentConnector3">
                <a:avLst>
                  <a:gd name="adj1" fmla="val 33838"/>
                </a:avLst>
              </a:prstGeom>
              <a:ln w="165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Freeform 9">
                <a:extLst>
                  <a:ext uri="{FF2B5EF4-FFF2-40B4-BE49-F238E27FC236}">
                    <a16:creationId xmlns:a16="http://schemas.microsoft.com/office/drawing/2014/main" id="{CF57F507-D464-C440-A367-800E517E8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2198" y="3579979"/>
                <a:ext cx="755004" cy="753979"/>
              </a:xfrm>
              <a:custGeom>
                <a:avLst/>
                <a:gdLst>
                  <a:gd name="T0" fmla="*/ 61 w 66"/>
                  <a:gd name="T1" fmla="*/ 25 h 66"/>
                  <a:gd name="T2" fmla="*/ 24 w 66"/>
                  <a:gd name="T3" fmla="*/ 5 h 66"/>
                  <a:gd name="T4" fmla="*/ 5 w 66"/>
                  <a:gd name="T5" fmla="*/ 42 h 66"/>
                  <a:gd name="T6" fmla="*/ 41 w 66"/>
                  <a:gd name="T7" fmla="*/ 61 h 66"/>
                  <a:gd name="T8" fmla="*/ 61 w 66"/>
                  <a:gd name="T9" fmla="*/ 2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1" y="25"/>
                    </a:moveTo>
                    <a:cubicBezTo>
                      <a:pt x="56" y="9"/>
                      <a:pt x="40" y="0"/>
                      <a:pt x="24" y="5"/>
                    </a:cubicBezTo>
                    <a:cubicBezTo>
                      <a:pt x="9" y="10"/>
                      <a:pt x="0" y="26"/>
                      <a:pt x="5" y="42"/>
                    </a:cubicBezTo>
                    <a:cubicBezTo>
                      <a:pt x="9" y="57"/>
                      <a:pt x="26" y="66"/>
                      <a:pt x="41" y="61"/>
                    </a:cubicBezTo>
                    <a:cubicBezTo>
                      <a:pt x="57" y="57"/>
                      <a:pt x="66" y="40"/>
                      <a:pt x="61" y="2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EB1AEB95-1B52-1349-A8C1-F5C755CE2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2121" y="8694821"/>
              <a:ext cx="755004" cy="753979"/>
            </a:xfrm>
            <a:custGeom>
              <a:avLst/>
              <a:gdLst>
                <a:gd name="T0" fmla="*/ 61 w 66"/>
                <a:gd name="T1" fmla="*/ 25 h 66"/>
                <a:gd name="T2" fmla="*/ 24 w 66"/>
                <a:gd name="T3" fmla="*/ 5 h 66"/>
                <a:gd name="T4" fmla="*/ 5 w 66"/>
                <a:gd name="T5" fmla="*/ 42 h 66"/>
                <a:gd name="T6" fmla="*/ 41 w 66"/>
                <a:gd name="T7" fmla="*/ 61 h 66"/>
                <a:gd name="T8" fmla="*/ 61 w 66"/>
                <a:gd name="T9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61" y="25"/>
                  </a:moveTo>
                  <a:cubicBezTo>
                    <a:pt x="56" y="9"/>
                    <a:pt x="40" y="0"/>
                    <a:pt x="24" y="5"/>
                  </a:cubicBezTo>
                  <a:cubicBezTo>
                    <a:pt x="9" y="10"/>
                    <a:pt x="0" y="26"/>
                    <a:pt x="5" y="42"/>
                  </a:cubicBezTo>
                  <a:cubicBezTo>
                    <a:pt x="9" y="57"/>
                    <a:pt x="26" y="66"/>
                    <a:pt x="41" y="61"/>
                  </a:cubicBezTo>
                  <a:cubicBezTo>
                    <a:pt x="57" y="57"/>
                    <a:pt x="66" y="40"/>
                    <a:pt x="61" y="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87" name="Imagen 86">
            <a:extLst>
              <a:ext uri="{FF2B5EF4-FFF2-40B4-BE49-F238E27FC236}">
                <a16:creationId xmlns:a16="http://schemas.microsoft.com/office/drawing/2014/main" id="{80EA63A8-FF81-7141-9274-11E8F6999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80" y="8294437"/>
            <a:ext cx="4829781" cy="4848537"/>
          </a:xfrm>
          <a:prstGeom prst="rect">
            <a:avLst/>
          </a:prstGeom>
        </p:spPr>
      </p:pic>
      <p:grpSp>
        <p:nvGrpSpPr>
          <p:cNvPr id="54" name="Grupo 53">
            <a:extLst>
              <a:ext uri="{FF2B5EF4-FFF2-40B4-BE49-F238E27FC236}">
                <a16:creationId xmlns:a16="http://schemas.microsoft.com/office/drawing/2014/main" id="{22973588-3622-3944-9F7A-4E85F68B56EA}"/>
              </a:ext>
            </a:extLst>
          </p:cNvPr>
          <p:cNvGrpSpPr/>
          <p:nvPr/>
        </p:nvGrpSpPr>
        <p:grpSpPr>
          <a:xfrm>
            <a:off x="4793213" y="11501768"/>
            <a:ext cx="6612201" cy="1343117"/>
            <a:chOff x="12864726" y="11066965"/>
            <a:chExt cx="6612201" cy="1343117"/>
          </a:xfrm>
        </p:grpSpPr>
        <p:grpSp>
          <p:nvGrpSpPr>
            <p:cNvPr id="55" name="กลุ่ม 330">
              <a:extLst>
                <a:ext uri="{FF2B5EF4-FFF2-40B4-BE49-F238E27FC236}">
                  <a16:creationId xmlns:a16="http://schemas.microsoft.com/office/drawing/2014/main" id="{610DBCA5-228A-6948-AA4A-2A8C4E5FEC35}"/>
                </a:ext>
              </a:extLst>
            </p:cNvPr>
            <p:cNvGrpSpPr/>
            <p:nvPr/>
          </p:nvGrpSpPr>
          <p:grpSpPr>
            <a:xfrm>
              <a:off x="12864726" y="11066965"/>
              <a:ext cx="1268931" cy="1199195"/>
              <a:chOff x="11677350" y="2912536"/>
              <a:chExt cx="1617663" cy="1528762"/>
            </a:xfrm>
          </p:grpSpPr>
          <p:grpSp>
            <p:nvGrpSpPr>
              <p:cNvPr id="59" name="กลุ่ม 331">
                <a:extLst>
                  <a:ext uri="{FF2B5EF4-FFF2-40B4-BE49-F238E27FC236}">
                    <a16:creationId xmlns:a16="http://schemas.microsoft.com/office/drawing/2014/main" id="{AA40864B-CC24-A648-85C2-E2F7C27001D4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61" name="Freeform 29">
                  <a:extLst>
                    <a:ext uri="{FF2B5EF4-FFF2-40B4-BE49-F238E27FC236}">
                      <a16:creationId xmlns:a16="http://schemas.microsoft.com/office/drawing/2014/main" id="{2864E2F0-66DE-374F-B295-4DBF4D99ED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2264A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62" name="Freeform 30">
                  <a:extLst>
                    <a:ext uri="{FF2B5EF4-FFF2-40B4-BE49-F238E27FC236}">
                      <a16:creationId xmlns:a16="http://schemas.microsoft.com/office/drawing/2014/main" id="{7F132125-2A0C-C34F-A2A4-7FD1A56548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60" name="TextBox 332">
                <a:extLst>
                  <a:ext uri="{FF2B5EF4-FFF2-40B4-BE49-F238E27FC236}">
                    <a16:creationId xmlns:a16="http://schemas.microsoft.com/office/drawing/2014/main" id="{C4B84BE6-8D29-DC47-A778-92D767B2BD09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2264AF"/>
                    </a:solidFill>
                    <a:latin typeface="Lato Black" charset="0"/>
                    <a:ea typeface="Lato Black" charset="0"/>
                    <a:cs typeface="Lato Black" charset="0"/>
                  </a:rPr>
                  <a:t>5</a:t>
                </a:r>
                <a:endParaRPr lang="en-US" sz="2400" b="1" dirty="0">
                  <a:solidFill>
                    <a:srgbClr val="2264AF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6A4B6AFC-0ED8-4542-8EBF-37017B5A3485}"/>
                </a:ext>
              </a:extLst>
            </p:cNvPr>
            <p:cNvGrpSpPr/>
            <p:nvPr/>
          </p:nvGrpSpPr>
          <p:grpSpPr>
            <a:xfrm>
              <a:off x="14155422" y="11105038"/>
              <a:ext cx="5321505" cy="1305044"/>
              <a:chOff x="13807249" y="2380039"/>
              <a:chExt cx="6783982" cy="1663702"/>
            </a:xfrm>
            <a:solidFill>
              <a:srgbClr val="2264AF"/>
            </a:solidFill>
          </p:grpSpPr>
          <p:sp>
            <p:nvSpPr>
              <p:cNvPr id="57" name="Freeform 6">
                <a:extLst>
                  <a:ext uri="{FF2B5EF4-FFF2-40B4-BE49-F238E27FC236}">
                    <a16:creationId xmlns:a16="http://schemas.microsoft.com/office/drawing/2014/main" id="{9031585D-89E9-E44B-88D4-4306BEC7E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49" y="2380039"/>
                <a:ext cx="6783982" cy="1663702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58" name="TextBox 336">
                <a:extLst>
                  <a:ext uri="{FF2B5EF4-FFF2-40B4-BE49-F238E27FC236}">
                    <a16:creationId xmlns:a16="http://schemas.microsoft.com/office/drawing/2014/main" id="{CF10DA06-C01C-2E4C-A3E5-A026870FDBC2}"/>
                  </a:ext>
                </a:extLst>
              </p:cNvPr>
              <p:cNvSpPr txBox="1"/>
              <p:nvPr/>
            </p:nvSpPr>
            <p:spPr>
              <a:xfrm>
                <a:off x="14332201" y="2533045"/>
                <a:ext cx="6079273" cy="137326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indent="-570128"/>
                <a:r>
                  <a:rPr lang="es-ES" sz="3200" b="1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Aprende qué hacer con los residuos especiales. </a:t>
                </a:r>
              </a:p>
            </p:txBody>
          </p:sp>
        </p:grpSp>
      </p:grpSp>
      <p:pic>
        <p:nvPicPr>
          <p:cNvPr id="88" name="Imagen 87">
            <a:extLst>
              <a:ext uri="{FF2B5EF4-FFF2-40B4-BE49-F238E27FC236}">
                <a16:creationId xmlns:a16="http://schemas.microsoft.com/office/drawing/2014/main" id="{9D93FCCC-ABC0-8145-A863-E5222A6EE9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6909" y="8678905"/>
            <a:ext cx="5285884" cy="24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2F8144-85DE-DC48-A1C7-D32E121DA9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24323675" cy="396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A204B6-D6E0-6C4E-B5A6-3A28D5E49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256FBCFA-917D-4D44-985A-82E98D84006B}"/>
              </a:ext>
            </a:extLst>
          </p:cNvPr>
          <p:cNvSpPr txBox="1">
            <a:spLocks/>
          </p:cNvSpPr>
          <p:nvPr/>
        </p:nvSpPr>
        <p:spPr>
          <a:xfrm>
            <a:off x="998595" y="1264036"/>
            <a:ext cx="16652096" cy="187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Montserrat" pitchFamily="2" charset="77"/>
              </a:rPr>
              <a:t>¿QUÉ NOS AYUDA A RECICLAR?</a:t>
            </a:r>
            <a:endParaRPr lang="es-CL" sz="54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B7DF0A-527B-794B-80DC-55E622083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0D98895-5117-4C4C-AB3B-94689E102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8" b="10484"/>
          <a:stretch/>
        </p:blipFill>
        <p:spPr bwMode="auto">
          <a:xfrm>
            <a:off x="4057936" y="5667416"/>
            <a:ext cx="6016295" cy="376807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25975E6-DB8A-2F46-A2A7-B496C2ED8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1"/>
          <a:stretch/>
        </p:blipFill>
        <p:spPr bwMode="auto">
          <a:xfrm>
            <a:off x="854925" y="9545902"/>
            <a:ext cx="5128899" cy="33959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7F99CB6-B293-5844-666D-1DCB27B04C1F}"/>
              </a:ext>
            </a:extLst>
          </p:cNvPr>
          <p:cNvGrpSpPr/>
          <p:nvPr/>
        </p:nvGrpSpPr>
        <p:grpSpPr>
          <a:xfrm>
            <a:off x="6103328" y="10666905"/>
            <a:ext cx="6060098" cy="1505511"/>
            <a:chOff x="12925753" y="9765892"/>
            <a:chExt cx="6060098" cy="1505511"/>
          </a:xfrm>
        </p:grpSpPr>
        <p:grpSp>
          <p:nvGrpSpPr>
            <p:cNvPr id="3" name="กลุ่ม 330">
              <a:extLst>
                <a:ext uri="{FF2B5EF4-FFF2-40B4-BE49-F238E27FC236}">
                  <a16:creationId xmlns:a16="http://schemas.microsoft.com/office/drawing/2014/main" id="{D30C8CB2-6EBF-6649-BA58-1DF23FE55199}"/>
                </a:ext>
              </a:extLst>
            </p:cNvPr>
            <p:cNvGrpSpPr/>
            <p:nvPr/>
          </p:nvGrpSpPr>
          <p:grpSpPr>
            <a:xfrm>
              <a:off x="12925753" y="9765892"/>
              <a:ext cx="1268931" cy="1199195"/>
              <a:chOff x="11677350" y="2912536"/>
              <a:chExt cx="1617663" cy="1528762"/>
            </a:xfrm>
          </p:grpSpPr>
          <p:grpSp>
            <p:nvGrpSpPr>
              <p:cNvPr id="29" name="กลุ่ม 331">
                <a:extLst>
                  <a:ext uri="{FF2B5EF4-FFF2-40B4-BE49-F238E27FC236}">
                    <a16:creationId xmlns:a16="http://schemas.microsoft.com/office/drawing/2014/main" id="{E9DE8B4E-E689-A505-837C-FE73CD444AD0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id="{E08085A0-8895-DA17-6960-7D96AB24E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6B4B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/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id="{4EB5F3A5-180B-629F-4F19-DD1C5D7CF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30" name="TextBox 332">
                <a:extLst>
                  <a:ext uri="{FF2B5EF4-FFF2-40B4-BE49-F238E27FC236}">
                    <a16:creationId xmlns:a16="http://schemas.microsoft.com/office/drawing/2014/main" id="{23F4A7FD-E820-6345-FCC3-17E996670F62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6B4B93"/>
                    </a:solidFill>
                    <a:latin typeface="Lato Black" charset="0"/>
                    <a:ea typeface="Lato Black" charset="0"/>
                    <a:cs typeface="Lato Black" charset="0"/>
                  </a:rPr>
                  <a:t>2</a:t>
                </a:r>
                <a:endParaRPr lang="en-US" sz="2400" b="1" dirty="0">
                  <a:solidFill>
                    <a:srgbClr val="6B4B93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D45A818-BBB5-D34C-7514-0EBC1F482B76}"/>
                </a:ext>
              </a:extLst>
            </p:cNvPr>
            <p:cNvGrpSpPr/>
            <p:nvPr/>
          </p:nvGrpSpPr>
          <p:grpSpPr>
            <a:xfrm>
              <a:off x="14216451" y="9803965"/>
              <a:ext cx="4769400" cy="1467438"/>
              <a:chOff x="13807250" y="2380039"/>
              <a:chExt cx="6080145" cy="1870725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13F91CA7-5670-C4EE-CF46-DC0065831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50" y="2380039"/>
                <a:ext cx="6080145" cy="1870725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solidFill>
                <a:srgbClr val="6B4B9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28" name="TextBox 336">
                <a:extLst>
                  <a:ext uri="{FF2B5EF4-FFF2-40B4-BE49-F238E27FC236}">
                    <a16:creationId xmlns:a16="http://schemas.microsoft.com/office/drawing/2014/main" id="{AB2425AB-8A78-5794-A7DC-90CE82CECB60}"/>
                  </a:ext>
                </a:extLst>
              </p:cNvPr>
              <p:cNvSpPr txBox="1"/>
              <p:nvPr/>
            </p:nvSpPr>
            <p:spPr>
              <a:xfrm>
                <a:off x="14420585" y="2923119"/>
                <a:ext cx="5223381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marL="0" indent="0">
                  <a:buSzPts val="2000"/>
                  <a:buNone/>
                </a:pPr>
                <a:r>
                  <a:rPr lang="es-ES" sz="3200" b="1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PUNTO LIMPIO </a:t>
                </a:r>
              </a:p>
            </p:txBody>
          </p:sp>
        </p:grp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7B4CBF4A-CEA0-A445-A241-066B74D6CC00}"/>
              </a:ext>
            </a:extLst>
          </p:cNvPr>
          <p:cNvGrpSpPr/>
          <p:nvPr/>
        </p:nvGrpSpPr>
        <p:grpSpPr>
          <a:xfrm>
            <a:off x="670636" y="3965776"/>
            <a:ext cx="7226044" cy="1462830"/>
            <a:chOff x="13057394" y="5812425"/>
            <a:chExt cx="7226044" cy="1462830"/>
          </a:xfrm>
        </p:grpSpPr>
        <p:grpSp>
          <p:nvGrpSpPr>
            <p:cNvPr id="39" name="กลุ่ม 330">
              <a:extLst>
                <a:ext uri="{FF2B5EF4-FFF2-40B4-BE49-F238E27FC236}">
                  <a16:creationId xmlns:a16="http://schemas.microsoft.com/office/drawing/2014/main" id="{0081AE03-9F1F-5646-B410-C4CC51E284B7}"/>
                </a:ext>
              </a:extLst>
            </p:cNvPr>
            <p:cNvGrpSpPr/>
            <p:nvPr/>
          </p:nvGrpSpPr>
          <p:grpSpPr>
            <a:xfrm>
              <a:off x="13057394" y="5812425"/>
              <a:ext cx="1268931" cy="1199195"/>
              <a:chOff x="11677350" y="2912536"/>
              <a:chExt cx="1617663" cy="1528762"/>
            </a:xfrm>
          </p:grpSpPr>
          <p:grpSp>
            <p:nvGrpSpPr>
              <p:cNvPr id="43" name="กลุ่ม 331">
                <a:extLst>
                  <a:ext uri="{FF2B5EF4-FFF2-40B4-BE49-F238E27FC236}">
                    <a16:creationId xmlns:a16="http://schemas.microsoft.com/office/drawing/2014/main" id="{C131C597-9ACC-EF44-BCB2-5D014C3E3556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AB8CAC2F-0930-2845-B483-2466E38286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/>
                </a:p>
              </p:txBody>
            </p:sp>
            <p:sp>
              <p:nvSpPr>
                <p:cNvPr id="46" name="Freeform 30">
                  <a:extLst>
                    <a:ext uri="{FF2B5EF4-FFF2-40B4-BE49-F238E27FC236}">
                      <a16:creationId xmlns:a16="http://schemas.microsoft.com/office/drawing/2014/main" id="{600C7035-A36C-4741-B7B2-F2505AD6B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44" name="TextBox 332">
                <a:extLst>
                  <a:ext uri="{FF2B5EF4-FFF2-40B4-BE49-F238E27FC236}">
                    <a16:creationId xmlns:a16="http://schemas.microsoft.com/office/drawing/2014/main" id="{97FF8E8D-CB58-1248-8AD1-27704487B0C3}"/>
                  </a:ext>
                </a:extLst>
              </p:cNvPr>
              <p:cNvSpPr txBox="1"/>
              <p:nvPr/>
            </p:nvSpPr>
            <p:spPr>
              <a:xfrm>
                <a:off x="12052260" y="3339290"/>
                <a:ext cx="967393" cy="5847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6"/>
                    </a:solidFill>
                    <a:latin typeface="Lato Black" charset="0"/>
                    <a:ea typeface="Lato Black" charset="0"/>
                    <a:cs typeface="Lato Black" charset="0"/>
                  </a:rPr>
                  <a:t>1</a:t>
                </a:r>
                <a:endParaRPr lang="en-US" sz="2400" b="1" dirty="0">
                  <a:solidFill>
                    <a:schemeClr val="accent6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29F2EE4F-82F2-264A-BFE6-D291321C3311}"/>
                </a:ext>
              </a:extLst>
            </p:cNvPr>
            <p:cNvGrpSpPr/>
            <p:nvPr/>
          </p:nvGrpSpPr>
          <p:grpSpPr>
            <a:xfrm>
              <a:off x="14348092" y="5850497"/>
              <a:ext cx="5935346" cy="1424758"/>
              <a:chOff x="13807250" y="2380039"/>
              <a:chExt cx="7566520" cy="1816316"/>
            </a:xfrm>
          </p:grpSpPr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EC7D54EB-3135-8D43-AFDC-85936B878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50" y="2380039"/>
                <a:ext cx="7566520" cy="1816316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42" name="TextBox 336">
                <a:extLst>
                  <a:ext uri="{FF2B5EF4-FFF2-40B4-BE49-F238E27FC236}">
                    <a16:creationId xmlns:a16="http://schemas.microsoft.com/office/drawing/2014/main" id="{ED5B6CBF-0B95-0C41-8B1D-06F54A2AA391}"/>
                  </a:ext>
                </a:extLst>
              </p:cNvPr>
              <p:cNvSpPr txBox="1"/>
              <p:nvPr/>
            </p:nvSpPr>
            <p:spPr>
              <a:xfrm>
                <a:off x="14277399" y="2866896"/>
                <a:ext cx="6968299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indent="-570128"/>
                <a:r>
                  <a:rPr lang="es-ES" sz="3200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PUNTO VERDE</a:t>
                </a:r>
              </a:p>
            </p:txBody>
          </p:sp>
        </p:grp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84DC40C2-A71E-0942-88AA-07E1D6ECB69B}"/>
              </a:ext>
            </a:extLst>
          </p:cNvPr>
          <p:cNvGrpSpPr/>
          <p:nvPr/>
        </p:nvGrpSpPr>
        <p:grpSpPr>
          <a:xfrm>
            <a:off x="13265054" y="4214002"/>
            <a:ext cx="10212254" cy="8078745"/>
            <a:chOff x="13265054" y="4214002"/>
            <a:chExt cx="10212254" cy="8078745"/>
          </a:xfrm>
        </p:grpSpPr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FBA8755F-7E30-A01B-6896-F7DECEEE4863}"/>
                </a:ext>
              </a:extLst>
            </p:cNvPr>
            <p:cNvSpPr txBox="1"/>
            <p:nvPr/>
          </p:nvSpPr>
          <p:spPr>
            <a:xfrm>
              <a:off x="13346151" y="6291104"/>
              <a:ext cx="10131157" cy="60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77"/>
                  <a:ea typeface="Lato" panose="020F0502020204030203" pitchFamily="34" charset="0"/>
                  <a:cs typeface="Lato" panose="020F0502020204030203" pitchFamily="34" charset="0"/>
                </a:rPr>
                <a:t>Ubicado en </a:t>
              </a:r>
              <a:r>
                <a:rPr lang="es-ES" sz="32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Lato" panose="020F0502020204030203" pitchFamily="34" charset="77"/>
                </a:rPr>
                <a:t>el sector de Olegario Henríquez con Ginebra. Llolleo</a:t>
              </a:r>
            </a:p>
            <a:p>
              <a:pPr algn="just"/>
              <a:endParaRPr lang="es-ES" sz="3200" dirty="0">
                <a:solidFill>
                  <a:schemeClr val="accent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just"/>
              <a:r>
                <a:rPr lang="es-ES" sz="3200" dirty="0">
                  <a:solidFill>
                    <a:schemeClr val="accent2"/>
                  </a:solidFill>
                  <a:latin typeface="Lato" panose="020F0502020204030203" pitchFamily="34" charset="77"/>
                  <a:ea typeface="Lato" panose="020F0502020204030203" pitchFamily="34" charset="0"/>
                  <a:cs typeface="Lato" panose="020F0502020204030203" pitchFamily="34" charset="0"/>
                </a:rPr>
                <a:t>En el centro se pueden depositar muebles, electrodomésticos, aparatos electrónicos, colchones, madera, fierros y chatarra. </a:t>
              </a:r>
            </a:p>
            <a:p>
              <a:pPr algn="just"/>
              <a:endParaRPr lang="es-ES" sz="3200" dirty="0">
                <a:solidFill>
                  <a:schemeClr val="accent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just"/>
              <a:r>
                <a:rPr lang="es-ES" sz="3200" dirty="0">
                  <a:solidFill>
                    <a:schemeClr val="accent2"/>
                  </a:solidFill>
                  <a:latin typeface="Lato" panose="020F0502020204030203" pitchFamily="34" charset="77"/>
                  <a:ea typeface="Lato" panose="020F0502020204030203" pitchFamily="34" charset="0"/>
                  <a:cs typeface="Lato" panose="020F0502020204030203" pitchFamily="34" charset="0"/>
                </a:rPr>
                <a:t>El horario es de lunes a jueves de 09.00 a 14.00 y de 15.00 a 17.00 horas y los viernes de 09.00 a 14.00 y de 15.00 a16.00 horas. </a:t>
              </a:r>
            </a:p>
            <a:p>
              <a:pPr algn="just"/>
              <a:endParaRPr lang="es-ES" sz="3200" dirty="0">
                <a:solidFill>
                  <a:schemeClr val="accent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just"/>
              <a:r>
                <a:rPr lang="es-E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77"/>
                  <a:ea typeface="Lato" panose="020F0502020204030203" pitchFamily="34" charset="0"/>
                  <a:cs typeface="Lato" panose="020F0502020204030203" pitchFamily="34" charset="0"/>
                </a:rPr>
                <a:t>Más información al </a:t>
              </a:r>
              <a:r>
                <a:rPr lang="es-E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77"/>
                  <a:ea typeface="Lato" panose="020F0502020204030203" pitchFamily="34" charset="0"/>
                  <a:cs typeface="Lato" panose="020F0502020204030203" pitchFamily="34" charset="0"/>
                </a:rPr>
                <a:t>35 2 337332</a:t>
              </a:r>
              <a:r>
                <a:rPr lang="es-E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77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  <a:endParaRPr lang="es-C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16711492-4446-8A43-B189-DEA7A2552E61}"/>
                </a:ext>
              </a:extLst>
            </p:cNvPr>
            <p:cNvGrpSpPr/>
            <p:nvPr/>
          </p:nvGrpSpPr>
          <p:grpSpPr>
            <a:xfrm>
              <a:off x="13265054" y="4214002"/>
              <a:ext cx="9661853" cy="1505511"/>
              <a:chOff x="12925753" y="9765892"/>
              <a:chExt cx="9661853" cy="1505511"/>
            </a:xfrm>
          </p:grpSpPr>
          <p:grpSp>
            <p:nvGrpSpPr>
              <p:cNvPr id="48" name="กลุ่ม 330">
                <a:extLst>
                  <a:ext uri="{FF2B5EF4-FFF2-40B4-BE49-F238E27FC236}">
                    <a16:creationId xmlns:a16="http://schemas.microsoft.com/office/drawing/2014/main" id="{39B97095-0005-0942-AAC6-B00902B22F83}"/>
                  </a:ext>
                </a:extLst>
              </p:cNvPr>
              <p:cNvGrpSpPr/>
              <p:nvPr/>
            </p:nvGrpSpPr>
            <p:grpSpPr>
              <a:xfrm>
                <a:off x="12925753" y="9765892"/>
                <a:ext cx="1268931" cy="1199195"/>
                <a:chOff x="11677350" y="2912536"/>
                <a:chExt cx="1617663" cy="1528762"/>
              </a:xfrm>
            </p:grpSpPr>
            <p:grpSp>
              <p:nvGrpSpPr>
                <p:cNvPr id="52" name="กลุ่ม 331">
                  <a:extLst>
                    <a:ext uri="{FF2B5EF4-FFF2-40B4-BE49-F238E27FC236}">
                      <a16:creationId xmlns:a16="http://schemas.microsoft.com/office/drawing/2014/main" id="{0818081B-BF48-EB4F-B1A4-DEED037573DB}"/>
                    </a:ext>
                  </a:extLst>
                </p:cNvPr>
                <p:cNvGrpSpPr/>
                <p:nvPr/>
              </p:nvGrpSpPr>
              <p:grpSpPr>
                <a:xfrm rot="3983525">
                  <a:off x="11721801" y="2868085"/>
                  <a:ext cx="1528762" cy="1617663"/>
                  <a:chOff x="12827494" y="2271359"/>
                  <a:chExt cx="1528762" cy="1617663"/>
                </a:xfrm>
              </p:grpSpPr>
              <p:sp>
                <p:nvSpPr>
                  <p:cNvPr id="54" name="Freeform 29">
                    <a:extLst>
                      <a:ext uri="{FF2B5EF4-FFF2-40B4-BE49-F238E27FC236}">
                        <a16:creationId xmlns:a16="http://schemas.microsoft.com/office/drawing/2014/main" id="{5DECB9FD-CC6B-4242-8293-2F3630D428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827494" y="2271359"/>
                    <a:ext cx="1528762" cy="1617663"/>
                  </a:xfrm>
                  <a:custGeom>
                    <a:avLst/>
                    <a:gdLst>
                      <a:gd name="T0" fmla="*/ 58 w 86"/>
                      <a:gd name="T1" fmla="*/ 8 h 91"/>
                      <a:gd name="T2" fmla="*/ 8 w 86"/>
                      <a:gd name="T3" fmla="*/ 28 h 91"/>
                      <a:gd name="T4" fmla="*/ 29 w 86"/>
                      <a:gd name="T5" fmla="*/ 77 h 91"/>
                      <a:gd name="T6" fmla="*/ 63 w 86"/>
                      <a:gd name="T7" fmla="*/ 91 h 91"/>
                      <a:gd name="T8" fmla="*/ 78 w 86"/>
                      <a:gd name="T9" fmla="*/ 57 h 91"/>
                      <a:gd name="T10" fmla="*/ 58 w 86"/>
                      <a:gd name="T11" fmla="*/ 8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6" h="91">
                        <a:moveTo>
                          <a:pt x="58" y="8"/>
                        </a:moveTo>
                        <a:cubicBezTo>
                          <a:pt x="38" y="0"/>
                          <a:pt x="16" y="9"/>
                          <a:pt x="8" y="28"/>
                        </a:cubicBezTo>
                        <a:cubicBezTo>
                          <a:pt x="0" y="47"/>
                          <a:pt x="10" y="69"/>
                          <a:pt x="29" y="77"/>
                        </a:cubicBezTo>
                        <a:cubicBezTo>
                          <a:pt x="63" y="91"/>
                          <a:pt x="63" y="91"/>
                          <a:pt x="63" y="91"/>
                        </a:cubicBezTo>
                        <a:cubicBezTo>
                          <a:pt x="78" y="57"/>
                          <a:pt x="78" y="57"/>
                          <a:pt x="78" y="57"/>
                        </a:cubicBezTo>
                        <a:cubicBezTo>
                          <a:pt x="86" y="37"/>
                          <a:pt x="77" y="15"/>
                          <a:pt x="58" y="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dirty="0"/>
                  </a:p>
                </p:txBody>
              </p:sp>
              <p:sp>
                <p:nvSpPr>
                  <p:cNvPr id="55" name="Freeform 30">
                    <a:extLst>
                      <a:ext uri="{FF2B5EF4-FFF2-40B4-BE49-F238E27FC236}">
                        <a16:creationId xmlns:a16="http://schemas.microsoft.com/office/drawing/2014/main" id="{64D38743-09B9-5748-AE78-14073A85B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59269" y="2501547"/>
                    <a:ext cx="1066800" cy="1049338"/>
                  </a:xfrm>
                  <a:custGeom>
                    <a:avLst/>
                    <a:gdLst>
                      <a:gd name="T0" fmla="*/ 54 w 60"/>
                      <a:gd name="T1" fmla="*/ 39 h 59"/>
                      <a:gd name="T2" fmla="*/ 20 w 60"/>
                      <a:gd name="T3" fmla="*/ 53 h 59"/>
                      <a:gd name="T4" fmla="*/ 6 w 60"/>
                      <a:gd name="T5" fmla="*/ 19 h 59"/>
                      <a:gd name="T6" fmla="*/ 40 w 60"/>
                      <a:gd name="T7" fmla="*/ 5 h 59"/>
                      <a:gd name="T8" fmla="*/ 54 w 60"/>
                      <a:gd name="T9" fmla="*/ 3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0" h="59">
                        <a:moveTo>
                          <a:pt x="54" y="39"/>
                        </a:moveTo>
                        <a:cubicBezTo>
                          <a:pt x="49" y="53"/>
                          <a:pt x="33" y="59"/>
                          <a:pt x="20" y="53"/>
                        </a:cubicBezTo>
                        <a:cubicBezTo>
                          <a:pt x="7" y="48"/>
                          <a:pt x="0" y="33"/>
                          <a:pt x="6" y="19"/>
                        </a:cubicBezTo>
                        <a:cubicBezTo>
                          <a:pt x="12" y="6"/>
                          <a:pt x="27" y="0"/>
                          <a:pt x="40" y="5"/>
                        </a:cubicBezTo>
                        <a:cubicBezTo>
                          <a:pt x="53" y="11"/>
                          <a:pt x="60" y="26"/>
                          <a:pt x="54" y="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</p:grpSp>
            <p:sp>
              <p:nvSpPr>
                <p:cNvPr id="53" name="TextBox 332">
                  <a:extLst>
                    <a:ext uri="{FF2B5EF4-FFF2-40B4-BE49-F238E27FC236}">
                      <a16:creationId xmlns:a16="http://schemas.microsoft.com/office/drawing/2014/main" id="{BDC8675C-E98C-E14E-AFCA-3DB73D69F005}"/>
                    </a:ext>
                  </a:extLst>
                </p:cNvPr>
                <p:cNvSpPr txBox="1"/>
                <p:nvPr/>
              </p:nvSpPr>
              <p:spPr>
                <a:xfrm>
                  <a:off x="12052260" y="3258935"/>
                  <a:ext cx="967393" cy="74548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rgbClr val="ED7D31"/>
                      </a:solidFill>
                      <a:latin typeface="Lato Black" charset="0"/>
                      <a:ea typeface="Lato Black" charset="0"/>
                      <a:cs typeface="Lato Black" charset="0"/>
                    </a:rPr>
                    <a:t>3</a:t>
                  </a:r>
                  <a:endParaRPr lang="en-US" sz="2400" b="1" dirty="0">
                    <a:solidFill>
                      <a:srgbClr val="ED7D31"/>
                    </a:solidFill>
                    <a:latin typeface="Lato Black" charset="0"/>
                    <a:ea typeface="Lato Black" charset="0"/>
                    <a:cs typeface="Lato Black" charset="0"/>
                  </a:endParaRPr>
                </a:p>
              </p:txBody>
            </p:sp>
          </p:grpSp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52FC0C32-E429-9549-B5A1-E0F22DFB8D25}"/>
                  </a:ext>
                </a:extLst>
              </p:cNvPr>
              <p:cNvGrpSpPr/>
              <p:nvPr/>
            </p:nvGrpSpPr>
            <p:grpSpPr>
              <a:xfrm>
                <a:off x="14216450" y="9803965"/>
                <a:ext cx="8371156" cy="1467438"/>
                <a:chOff x="13807249" y="2380039"/>
                <a:chExt cx="10671750" cy="1870725"/>
              </a:xfrm>
            </p:grpSpPr>
            <p:sp>
              <p:nvSpPr>
                <p:cNvPr id="50" name="Freeform 6">
                  <a:extLst>
                    <a:ext uri="{FF2B5EF4-FFF2-40B4-BE49-F238E27FC236}">
                      <a16:creationId xmlns:a16="http://schemas.microsoft.com/office/drawing/2014/main" id="{290B677C-1D52-B547-9F3D-6F2F1EEEAA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07249" y="2380039"/>
                  <a:ext cx="10415866" cy="1870725"/>
                </a:xfrm>
                <a:custGeom>
                  <a:avLst/>
                  <a:gdLst>
                    <a:gd name="T0" fmla="*/ 403 w 459"/>
                    <a:gd name="T1" fmla="*/ 0 h 114"/>
                    <a:gd name="T2" fmla="*/ 57 w 459"/>
                    <a:gd name="T3" fmla="*/ 0 h 114"/>
                    <a:gd name="T4" fmla="*/ 0 w 459"/>
                    <a:gd name="T5" fmla="*/ 57 h 114"/>
                    <a:gd name="T6" fmla="*/ 57 w 459"/>
                    <a:gd name="T7" fmla="*/ 114 h 114"/>
                    <a:gd name="T8" fmla="*/ 403 w 459"/>
                    <a:gd name="T9" fmla="*/ 114 h 114"/>
                    <a:gd name="T10" fmla="*/ 459 w 459"/>
                    <a:gd name="T11" fmla="*/ 57 h 114"/>
                    <a:gd name="T12" fmla="*/ 403 w 459"/>
                    <a:gd name="T13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9" h="114">
                      <a:moveTo>
                        <a:pt x="403" y="0"/>
                      </a:move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25" y="0"/>
                        <a:pt x="0" y="26"/>
                        <a:pt x="0" y="57"/>
                      </a:cubicBezTo>
                      <a:cubicBezTo>
                        <a:pt x="0" y="89"/>
                        <a:pt x="25" y="114"/>
                        <a:pt x="57" y="114"/>
                      </a:cubicBezTo>
                      <a:cubicBezTo>
                        <a:pt x="403" y="114"/>
                        <a:pt x="403" y="114"/>
                        <a:pt x="403" y="114"/>
                      </a:cubicBezTo>
                      <a:cubicBezTo>
                        <a:pt x="434" y="114"/>
                        <a:pt x="459" y="89"/>
                        <a:pt x="459" y="57"/>
                      </a:cubicBezTo>
                      <a:cubicBezTo>
                        <a:pt x="459" y="26"/>
                        <a:pt x="434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/>
                </a:p>
              </p:txBody>
            </p:sp>
            <p:sp>
              <p:nvSpPr>
                <p:cNvPr id="51" name="TextBox 336">
                  <a:extLst>
                    <a:ext uri="{FF2B5EF4-FFF2-40B4-BE49-F238E27FC236}">
                      <a16:creationId xmlns:a16="http://schemas.microsoft.com/office/drawing/2014/main" id="{654A6638-CA3C-9C4D-8842-47E650EC5C17}"/>
                    </a:ext>
                  </a:extLst>
                </p:cNvPr>
                <p:cNvSpPr txBox="1"/>
                <p:nvPr/>
              </p:nvSpPr>
              <p:spPr>
                <a:xfrm>
                  <a:off x="14420583" y="2923119"/>
                  <a:ext cx="10058416" cy="74548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r>
                    <a:rPr lang="es-CL" sz="3200" dirty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CENTRO DE RESIDUOS VOLUMINOSOS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63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F906BD8-3DCF-BD47-AD3C-607E661E25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8356"/>
            <a:ext cx="24323675" cy="39672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26D4DA0-0839-2548-997E-FAF05B523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449BDF6A-1A93-ED4C-8942-C37C32E843ED}"/>
              </a:ext>
            </a:extLst>
          </p:cNvPr>
          <p:cNvSpPr txBox="1">
            <a:spLocks/>
          </p:cNvSpPr>
          <p:nvPr/>
        </p:nvSpPr>
        <p:spPr>
          <a:xfrm>
            <a:off x="998595" y="1264036"/>
            <a:ext cx="12052387" cy="187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Montserrat" pitchFamily="2" charset="77"/>
              </a:rPr>
              <a:t>RECICLAJE Y PUNTOS VERDES EN MI COMUNA</a:t>
            </a:r>
            <a:endParaRPr lang="es-CL" sz="54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8104266-B35B-1C4F-9090-47D3917E5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41E3F91-D4E1-A224-6F78-6F6314D3DC45}"/>
              </a:ext>
            </a:extLst>
          </p:cNvPr>
          <p:cNvSpPr txBox="1"/>
          <p:nvPr/>
        </p:nvSpPr>
        <p:spPr>
          <a:xfrm>
            <a:off x="1411357" y="5060367"/>
            <a:ext cx="121654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Dirección de Aseo y Ornato</a:t>
            </a:r>
          </a:p>
          <a:p>
            <a:endParaRPr lang="es-ES" sz="4000" dirty="0">
              <a:solidFill>
                <a:schemeClr val="accent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sz="4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Fono: 72 2 515907 – 72 2 513400</a:t>
            </a:r>
          </a:p>
          <a:p>
            <a:endParaRPr lang="es-ES" sz="4000" dirty="0">
              <a:solidFill>
                <a:schemeClr val="accent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sz="4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Dirección: Portales Nº76</a:t>
            </a:r>
          </a:p>
          <a:p>
            <a:endParaRPr lang="es-ES" sz="4000" dirty="0">
              <a:solidFill>
                <a:schemeClr val="accent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sz="4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Horario de atención: Lunes a Viernes 8:30 A 17:30</a:t>
            </a:r>
            <a:endParaRPr lang="es-CL" sz="4000" dirty="0">
              <a:solidFill>
                <a:schemeClr val="accent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5E20D11-0163-720C-F450-A72E73C9BB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81" t="24713" r="53680" b="33768"/>
          <a:stretch/>
        </p:blipFill>
        <p:spPr>
          <a:xfrm>
            <a:off x="14888816" y="3897211"/>
            <a:ext cx="8629102" cy="54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30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82" y="136265"/>
            <a:ext cx="24297757" cy="1364911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30"/>
          <p:cNvSpPr txBox="1">
            <a:spLocks noGrp="1"/>
          </p:cNvSpPr>
          <p:nvPr>
            <p:ph type="body" idx="1"/>
          </p:nvPr>
        </p:nvSpPr>
        <p:spPr>
          <a:xfrm>
            <a:off x="7614151" y="4265440"/>
            <a:ext cx="14595383" cy="32887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206" tIns="45590" rIns="91206" bIns="45590" rtlCol="0" anchor="t" anchorCtr="0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1991"/>
              </a:spcBef>
              <a:buClr>
                <a:schemeClr val="lt1"/>
              </a:buClr>
              <a:buSzPct val="100000"/>
              <a:buNone/>
            </a:pPr>
            <a:r>
              <a:rPr lang="es-ES" sz="4788" dirty="0">
                <a:solidFill>
                  <a:schemeClr val="lt1"/>
                </a:solidFill>
                <a:latin typeface="Lato" panose="020F0502020204030203" pitchFamily="34" charset="77"/>
                <a:ea typeface="Open Sans"/>
                <a:cs typeface="Open Sans"/>
                <a:sym typeface="Open Sans"/>
              </a:rPr>
              <a:t>Esta información será enviada por correo electrónico </a:t>
            </a:r>
            <a:br>
              <a:rPr lang="es-ES" sz="4788" dirty="0">
                <a:solidFill>
                  <a:schemeClr val="lt1"/>
                </a:solidFill>
                <a:latin typeface="Lato" panose="020F0502020204030203" pitchFamily="34" charset="77"/>
                <a:ea typeface="Open Sans"/>
                <a:cs typeface="Open Sans"/>
                <a:sym typeface="Open Sans"/>
              </a:rPr>
            </a:br>
            <a:r>
              <a:rPr lang="es-ES" sz="4788" dirty="0">
                <a:solidFill>
                  <a:schemeClr val="lt1"/>
                </a:solidFill>
                <a:latin typeface="Lato" panose="020F0502020204030203" pitchFamily="34" charset="77"/>
                <a:ea typeface="Open Sans"/>
                <a:cs typeface="Open Sans"/>
                <a:sym typeface="Open Sans"/>
              </a:rPr>
              <a:t>y </a:t>
            </a:r>
            <a:r>
              <a:rPr lang="es-ES" sz="4788" dirty="0" err="1">
                <a:solidFill>
                  <a:schemeClr val="lt1"/>
                </a:solidFill>
                <a:latin typeface="Lato" panose="020F0502020204030203" pitchFamily="34" charset="77"/>
                <a:ea typeface="Open Sans"/>
                <a:cs typeface="Open Sans"/>
                <a:sym typeface="Open Sans"/>
              </a:rPr>
              <a:t>whatsapp</a:t>
            </a:r>
            <a:r>
              <a:rPr lang="es-ES" sz="4788" dirty="0">
                <a:solidFill>
                  <a:schemeClr val="lt1"/>
                </a:solidFill>
                <a:latin typeface="Lato" panose="020F0502020204030203" pitchFamily="34" charset="77"/>
                <a:ea typeface="Open Sans"/>
                <a:cs typeface="Open Sans"/>
                <a:sym typeface="Open Sans"/>
              </a:rPr>
              <a:t> y podrán verla en: </a:t>
            </a:r>
            <a:endParaRPr sz="1596" dirty="0">
              <a:latin typeface="Lato" panose="020F0502020204030203" pitchFamily="34" charset="77"/>
            </a:endParaRPr>
          </a:p>
        </p:txBody>
      </p:sp>
      <p:pic>
        <p:nvPicPr>
          <p:cNvPr id="624" name="Google Shape;624;p3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084212" y="-2277879"/>
            <a:ext cx="4379790" cy="757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0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1360" y="5290261"/>
            <a:ext cx="6749602" cy="856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0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0" y="16519"/>
            <a:ext cx="24297755" cy="3755869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30"/>
          <p:cNvSpPr txBox="1">
            <a:spLocks noGrp="1"/>
          </p:cNvSpPr>
          <p:nvPr>
            <p:ph type="title"/>
          </p:nvPr>
        </p:nvSpPr>
        <p:spPr>
          <a:xfrm>
            <a:off x="11044949" y="1291792"/>
            <a:ext cx="7733787" cy="17683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206" tIns="45590" rIns="91206" bIns="4559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4800"/>
            </a:pPr>
            <a:r>
              <a:rPr lang="es-ES" sz="5387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MUCHAS GRACIAS</a:t>
            </a:r>
            <a:endParaRPr dirty="0"/>
          </a:p>
        </p:txBody>
      </p:sp>
      <p:sp>
        <p:nvSpPr>
          <p:cNvPr id="629" name="Google Shape;629;p30"/>
          <p:cNvSpPr/>
          <p:nvPr/>
        </p:nvSpPr>
        <p:spPr>
          <a:xfrm>
            <a:off x="6219071" y="9315891"/>
            <a:ext cx="17385540" cy="2579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6" tIns="45590" rIns="91206" bIns="45590" anchor="t" anchorCtr="0">
            <a:spAutoFit/>
          </a:bodyPr>
          <a:lstStyle/>
          <a:p>
            <a:pPr algn="ctr">
              <a:buClr>
                <a:srgbClr val="000000"/>
              </a:buClr>
              <a:buSzPts val="5400"/>
            </a:pPr>
            <a:r>
              <a:rPr lang="es-ES" sz="5387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Desearles que tengan una buena vida </a:t>
            </a:r>
            <a:endParaRPr sz="1796" dirty="0"/>
          </a:p>
          <a:p>
            <a:pPr algn="ctr">
              <a:buClr>
                <a:srgbClr val="000000"/>
              </a:buClr>
              <a:buSzPts val="5400"/>
            </a:pPr>
            <a:r>
              <a:rPr lang="es-ES" sz="5387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 grata convivencia en el </a:t>
            </a:r>
            <a:endParaRPr sz="104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5400"/>
            </a:pPr>
            <a:r>
              <a:rPr lang="es-ES" sz="5387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Conjunto Habitacional Primavera Oriente 7</a:t>
            </a:r>
            <a:endParaRPr sz="104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0" name="Google Shape;630;p30"/>
          <p:cNvGrpSpPr/>
          <p:nvPr/>
        </p:nvGrpSpPr>
        <p:grpSpPr>
          <a:xfrm>
            <a:off x="-34243" y="36468"/>
            <a:ext cx="9666255" cy="1787747"/>
            <a:chOff x="7317040" y="10125247"/>
            <a:chExt cx="9689595" cy="1792064"/>
          </a:xfrm>
        </p:grpSpPr>
        <p:sp>
          <p:nvSpPr>
            <p:cNvPr id="631" name="Google Shape;631;p30"/>
            <p:cNvSpPr/>
            <p:nvPr/>
          </p:nvSpPr>
          <p:spPr>
            <a:xfrm>
              <a:off x="7317040" y="10125247"/>
              <a:ext cx="9689595" cy="1792064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206" tIns="45590" rIns="91206" bIns="4559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3367"/>
              </a:pPr>
              <a:endParaRPr sz="1333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2" name="Google Shape;632;p30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900621" y="10447355"/>
              <a:ext cx="2160210" cy="12285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3" name="Google Shape;633;p30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1" y="4051"/>
            <a:ext cx="24265084" cy="12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0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1" y="13573409"/>
            <a:ext cx="24265084" cy="12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0" descr="Texto, Icono&#10;&#10;Descripción generada automáticamente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29" y="624652"/>
            <a:ext cx="2657525" cy="8108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E984CADF-7260-8E4A-86FB-360236A31935}"/>
              </a:ext>
            </a:extLst>
          </p:cNvPr>
          <p:cNvSpPr/>
          <p:nvPr/>
        </p:nvSpPr>
        <p:spPr>
          <a:xfrm>
            <a:off x="6318661" y="7098053"/>
            <a:ext cx="17595806" cy="936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796"/>
          </a:p>
        </p:txBody>
      </p:sp>
      <p:sp>
        <p:nvSpPr>
          <p:cNvPr id="628" name="Google Shape;628;p30"/>
          <p:cNvSpPr txBox="1"/>
          <p:nvPr/>
        </p:nvSpPr>
        <p:spPr>
          <a:xfrm>
            <a:off x="6222638" y="7274436"/>
            <a:ext cx="17139709" cy="644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6" tIns="45590" rIns="91206" bIns="45590" anchor="t" anchorCtr="0">
            <a:spAutoFit/>
          </a:bodyPr>
          <a:lstStyle/>
          <a:p>
            <a:pPr algn="ctr"/>
            <a:r>
              <a:rPr lang="es-ES" sz="359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https://</a:t>
            </a:r>
            <a:r>
              <a:rPr lang="es-ES" sz="359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tepuedeinteresar.com</a:t>
            </a:r>
            <a:r>
              <a:rPr lang="es-ES" sz="359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/Integramas_PrimaveraOriente_E7</a:t>
            </a:r>
            <a:endParaRPr sz="998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Gráfico 4" descr="Cursor con relleno sólido">
            <a:extLst>
              <a:ext uri="{FF2B5EF4-FFF2-40B4-BE49-F238E27FC236}">
                <a16:creationId xmlns:a16="http://schemas.microsoft.com/office/drawing/2014/main" id="{A3E97B3E-F74E-344C-BD56-52DE9E2792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711623" y="7578157"/>
            <a:ext cx="912197" cy="9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8290</TotalTime>
  <Words>525</Words>
  <Application>Microsoft Office PowerPoint</Application>
  <PresentationFormat>Personalizado</PresentationFormat>
  <Paragraphs>72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Lato Black</vt:lpstr>
      <vt:lpstr>Lato Light</vt:lpstr>
      <vt:lpstr>Montserrat</vt:lpstr>
      <vt:lpstr>Open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:“DERECHOS Y DEBERES DE LOS COPROPIETARIOS”</dc:title>
  <dc:creator>PABLO CAMPOS</dc:creator>
  <cp:lastModifiedBy>Claudia Ayala Rojas</cp:lastModifiedBy>
  <cp:revision>180</cp:revision>
  <dcterms:created xsi:type="dcterms:W3CDTF">2019-08-28T10:23:06Z</dcterms:created>
  <dcterms:modified xsi:type="dcterms:W3CDTF">2022-11-22T14:15:41Z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7636701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