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18"/>
  </p:notesMasterIdLst>
  <p:sldIdLst>
    <p:sldId id="365" r:id="rId2"/>
    <p:sldId id="353" r:id="rId3"/>
    <p:sldId id="354" r:id="rId4"/>
    <p:sldId id="355" r:id="rId5"/>
    <p:sldId id="356" r:id="rId6"/>
    <p:sldId id="369" r:id="rId7"/>
    <p:sldId id="367" r:id="rId8"/>
    <p:sldId id="357" r:id="rId9"/>
    <p:sldId id="358" r:id="rId10"/>
    <p:sldId id="359" r:id="rId11"/>
    <p:sldId id="360" r:id="rId12"/>
    <p:sldId id="361" r:id="rId13"/>
    <p:sldId id="362" r:id="rId14"/>
    <p:sldId id="363" r:id="rId15"/>
    <p:sldId id="364" r:id="rId16"/>
    <p:sldId id="276" r:id="rId17"/>
  </p:sldIdLst>
  <p:sldSz cx="24325263" cy="13716000"/>
  <p:notesSz cx="7016750" cy="111379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AA7F"/>
    <a:srgbClr val="E65A5F"/>
    <a:srgbClr val="2264AF"/>
    <a:srgbClr val="6A4A93"/>
    <a:srgbClr val="ED7D31"/>
    <a:srgbClr val="89BD3E"/>
    <a:srgbClr val="4894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61" autoAdjust="0"/>
    <p:restoredTop sz="94274" autoAdjust="0"/>
  </p:normalViewPr>
  <p:slideViewPr>
    <p:cSldViewPr snapToGrid="0">
      <p:cViewPr varScale="1">
        <p:scale>
          <a:sx n="28" d="100"/>
          <a:sy n="28" d="100"/>
        </p:scale>
        <p:origin x="708" y="44"/>
      </p:cViewPr>
      <p:guideLst>
        <p:guide orient="horz" pos="4320"/>
        <p:guide pos="766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40592" cy="558830"/>
          </a:xfrm>
          <a:prstGeom prst="rect">
            <a:avLst/>
          </a:prstGeom>
        </p:spPr>
        <p:txBody>
          <a:bodyPr vert="horz" lIns="93287" tIns="46644" rIns="93287" bIns="46644" rtlCol="0"/>
          <a:lstStyle>
            <a:lvl1pPr algn="l" fontAlgn="auto">
              <a:spcBef>
                <a:spcPts val="0"/>
              </a:spcBef>
              <a:spcAft>
                <a:spcPts val="0"/>
              </a:spcAft>
              <a:defRPr sz="1200">
                <a:latin typeface="+mn-lt"/>
                <a:cs typeface="+mn-cs"/>
              </a:defRPr>
            </a:lvl1pPr>
          </a:lstStyle>
          <a:p>
            <a:pPr>
              <a:defRPr/>
            </a:pPr>
            <a:endParaRPr lang="es-ES"/>
          </a:p>
        </p:txBody>
      </p:sp>
      <p:sp>
        <p:nvSpPr>
          <p:cNvPr id="3" name="Marcador de fecha 2"/>
          <p:cNvSpPr>
            <a:spLocks noGrp="1"/>
          </p:cNvSpPr>
          <p:nvPr>
            <p:ph type="dt" idx="1"/>
          </p:nvPr>
        </p:nvSpPr>
        <p:spPr>
          <a:xfrm>
            <a:off x="3974534" y="0"/>
            <a:ext cx="3040592" cy="558830"/>
          </a:xfrm>
          <a:prstGeom prst="rect">
            <a:avLst/>
          </a:prstGeom>
        </p:spPr>
        <p:txBody>
          <a:bodyPr vert="horz" lIns="93287" tIns="46644" rIns="93287" bIns="46644" rtlCol="0"/>
          <a:lstStyle>
            <a:lvl1pPr algn="r" fontAlgn="auto">
              <a:spcBef>
                <a:spcPts val="0"/>
              </a:spcBef>
              <a:spcAft>
                <a:spcPts val="0"/>
              </a:spcAft>
              <a:defRPr sz="1200">
                <a:latin typeface="+mn-lt"/>
                <a:cs typeface="+mn-cs"/>
              </a:defRPr>
            </a:lvl1pPr>
          </a:lstStyle>
          <a:p>
            <a:pPr>
              <a:defRPr/>
            </a:pPr>
            <a:fld id="{B4C56C24-F5E0-44FE-8C7B-66B484700FD4}" type="datetimeFigureOut">
              <a:rPr lang="es-ES"/>
              <a:pPr>
                <a:defRPr/>
              </a:pPr>
              <a:t>17/12/2025</a:t>
            </a:fld>
            <a:endParaRPr lang="es-ES"/>
          </a:p>
        </p:txBody>
      </p:sp>
      <p:sp>
        <p:nvSpPr>
          <p:cNvPr id="4" name="Marcador de imagen de diapositiva 3"/>
          <p:cNvSpPr>
            <a:spLocks noGrp="1" noRot="1" noChangeAspect="1"/>
          </p:cNvSpPr>
          <p:nvPr>
            <p:ph type="sldImg" idx="2"/>
          </p:nvPr>
        </p:nvSpPr>
        <p:spPr>
          <a:xfrm>
            <a:off x="176213" y="1392238"/>
            <a:ext cx="6664325" cy="3759200"/>
          </a:xfrm>
          <a:prstGeom prst="rect">
            <a:avLst/>
          </a:prstGeom>
          <a:noFill/>
          <a:ln w="12700">
            <a:solidFill>
              <a:prstClr val="black"/>
            </a:solidFill>
          </a:ln>
        </p:spPr>
        <p:txBody>
          <a:bodyPr vert="horz" lIns="93287" tIns="46644" rIns="93287" bIns="46644" rtlCol="0" anchor="ctr"/>
          <a:lstStyle/>
          <a:p>
            <a:pPr lvl="0"/>
            <a:endParaRPr lang="es-ES" noProof="0"/>
          </a:p>
        </p:txBody>
      </p:sp>
      <p:sp>
        <p:nvSpPr>
          <p:cNvPr id="5" name="Marcador de notas 4"/>
          <p:cNvSpPr>
            <a:spLocks noGrp="1"/>
          </p:cNvSpPr>
          <p:nvPr>
            <p:ph type="body" sz="quarter" idx="3"/>
          </p:nvPr>
        </p:nvSpPr>
        <p:spPr>
          <a:xfrm>
            <a:off x="701675" y="5360114"/>
            <a:ext cx="5613400" cy="4385548"/>
          </a:xfrm>
          <a:prstGeom prst="rect">
            <a:avLst/>
          </a:prstGeom>
        </p:spPr>
        <p:txBody>
          <a:bodyPr vert="horz" lIns="93287" tIns="46644" rIns="93287" bIns="46644"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p:cNvSpPr>
            <a:spLocks noGrp="1"/>
          </p:cNvSpPr>
          <p:nvPr>
            <p:ph type="ftr" sz="quarter" idx="4"/>
          </p:nvPr>
        </p:nvSpPr>
        <p:spPr>
          <a:xfrm>
            <a:off x="0" y="10579074"/>
            <a:ext cx="3040592" cy="558828"/>
          </a:xfrm>
          <a:prstGeom prst="rect">
            <a:avLst/>
          </a:prstGeom>
        </p:spPr>
        <p:txBody>
          <a:bodyPr vert="horz" lIns="93287" tIns="46644" rIns="93287" bIns="46644" rtlCol="0" anchor="b"/>
          <a:lstStyle>
            <a:lvl1pPr algn="l" fontAlgn="auto">
              <a:spcBef>
                <a:spcPts val="0"/>
              </a:spcBef>
              <a:spcAft>
                <a:spcPts val="0"/>
              </a:spcAft>
              <a:defRPr sz="1200">
                <a:latin typeface="+mn-lt"/>
                <a:cs typeface="+mn-cs"/>
              </a:defRPr>
            </a:lvl1pPr>
          </a:lstStyle>
          <a:p>
            <a:pPr>
              <a:defRPr/>
            </a:pPr>
            <a:endParaRPr lang="es-ES"/>
          </a:p>
        </p:txBody>
      </p:sp>
      <p:sp>
        <p:nvSpPr>
          <p:cNvPr id="7" name="Marcador de número de diapositiva 6"/>
          <p:cNvSpPr>
            <a:spLocks noGrp="1"/>
          </p:cNvSpPr>
          <p:nvPr>
            <p:ph type="sldNum" sz="quarter" idx="5"/>
          </p:nvPr>
        </p:nvSpPr>
        <p:spPr>
          <a:xfrm>
            <a:off x="3974534" y="10579074"/>
            <a:ext cx="3040592" cy="558828"/>
          </a:xfrm>
          <a:prstGeom prst="rect">
            <a:avLst/>
          </a:prstGeom>
        </p:spPr>
        <p:txBody>
          <a:bodyPr vert="horz" lIns="93287" tIns="46644" rIns="93287" bIns="46644" rtlCol="0" anchor="b"/>
          <a:lstStyle>
            <a:lvl1pPr algn="r" fontAlgn="auto">
              <a:spcBef>
                <a:spcPts val="0"/>
              </a:spcBef>
              <a:spcAft>
                <a:spcPts val="0"/>
              </a:spcAft>
              <a:defRPr sz="1200">
                <a:latin typeface="+mn-lt"/>
                <a:cs typeface="+mn-cs"/>
              </a:defRPr>
            </a:lvl1pPr>
          </a:lstStyle>
          <a:p>
            <a:pPr>
              <a:defRPr/>
            </a:pPr>
            <a:fld id="{7EF49F46-5FDF-4037-8000-D5F10CA9BEC6}" type="slidenum">
              <a:rPr lang="es-ES"/>
              <a:pPr>
                <a:defRPr/>
              </a:pPr>
              <a:t>‹Nº›</a:t>
            </a:fld>
            <a:endParaRPr lang="es-ES"/>
          </a:p>
        </p:txBody>
      </p:sp>
    </p:spTree>
    <p:extLst>
      <p:ext uri="{BB962C8B-B14F-4D97-AF65-F5344CB8AC3E}">
        <p14:creationId xmlns:p14="http://schemas.microsoft.com/office/powerpoint/2010/main" val="25516484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396" kern="1200">
        <a:solidFill>
          <a:schemeClr val="tx1"/>
        </a:solidFill>
        <a:latin typeface="+mn-lt"/>
        <a:ea typeface="+mn-ea"/>
        <a:cs typeface="+mn-cs"/>
      </a:defRPr>
    </a:lvl1pPr>
    <a:lvl2pPr marL="912983" algn="l" rtl="0" eaLnBrk="0" fontAlgn="base" hangingPunct="0">
      <a:spcBef>
        <a:spcPct val="30000"/>
      </a:spcBef>
      <a:spcAft>
        <a:spcPct val="0"/>
      </a:spcAft>
      <a:defRPr sz="2396" kern="1200">
        <a:solidFill>
          <a:schemeClr val="tx1"/>
        </a:solidFill>
        <a:latin typeface="+mn-lt"/>
        <a:ea typeface="+mn-ea"/>
        <a:cs typeface="+mn-cs"/>
      </a:defRPr>
    </a:lvl2pPr>
    <a:lvl3pPr marL="1825965" algn="l" rtl="0" eaLnBrk="0" fontAlgn="base" hangingPunct="0">
      <a:spcBef>
        <a:spcPct val="30000"/>
      </a:spcBef>
      <a:spcAft>
        <a:spcPct val="0"/>
      </a:spcAft>
      <a:defRPr sz="2396" kern="1200">
        <a:solidFill>
          <a:schemeClr val="tx1"/>
        </a:solidFill>
        <a:latin typeface="+mn-lt"/>
        <a:ea typeface="+mn-ea"/>
        <a:cs typeface="+mn-cs"/>
      </a:defRPr>
    </a:lvl3pPr>
    <a:lvl4pPr marL="2738948" algn="l" rtl="0" eaLnBrk="0" fontAlgn="base" hangingPunct="0">
      <a:spcBef>
        <a:spcPct val="30000"/>
      </a:spcBef>
      <a:spcAft>
        <a:spcPct val="0"/>
      </a:spcAft>
      <a:defRPr sz="2396" kern="1200">
        <a:solidFill>
          <a:schemeClr val="tx1"/>
        </a:solidFill>
        <a:latin typeface="+mn-lt"/>
        <a:ea typeface="+mn-ea"/>
        <a:cs typeface="+mn-cs"/>
      </a:defRPr>
    </a:lvl4pPr>
    <a:lvl5pPr marL="3651931" algn="l" rtl="0" eaLnBrk="0" fontAlgn="base" hangingPunct="0">
      <a:spcBef>
        <a:spcPct val="30000"/>
      </a:spcBef>
      <a:spcAft>
        <a:spcPct val="0"/>
      </a:spcAft>
      <a:defRPr sz="2396" kern="1200">
        <a:solidFill>
          <a:schemeClr val="tx1"/>
        </a:solidFill>
        <a:latin typeface="+mn-lt"/>
        <a:ea typeface="+mn-ea"/>
        <a:cs typeface="+mn-cs"/>
      </a:defRPr>
    </a:lvl5pPr>
    <a:lvl6pPr marL="4564913" algn="l" defTabSz="1825965" rtl="0" eaLnBrk="1" latinLnBrk="0" hangingPunct="1">
      <a:defRPr sz="2396" kern="1200">
        <a:solidFill>
          <a:schemeClr val="tx1"/>
        </a:solidFill>
        <a:latin typeface="+mn-lt"/>
        <a:ea typeface="+mn-ea"/>
        <a:cs typeface="+mn-cs"/>
      </a:defRPr>
    </a:lvl6pPr>
    <a:lvl7pPr marL="5477896" algn="l" defTabSz="1825965" rtl="0" eaLnBrk="1" latinLnBrk="0" hangingPunct="1">
      <a:defRPr sz="2396" kern="1200">
        <a:solidFill>
          <a:schemeClr val="tx1"/>
        </a:solidFill>
        <a:latin typeface="+mn-lt"/>
        <a:ea typeface="+mn-ea"/>
        <a:cs typeface="+mn-cs"/>
      </a:defRPr>
    </a:lvl7pPr>
    <a:lvl8pPr marL="6390879" algn="l" defTabSz="1825965" rtl="0" eaLnBrk="1" latinLnBrk="0" hangingPunct="1">
      <a:defRPr sz="2396" kern="1200">
        <a:solidFill>
          <a:schemeClr val="tx1"/>
        </a:solidFill>
        <a:latin typeface="+mn-lt"/>
        <a:ea typeface="+mn-ea"/>
        <a:cs typeface="+mn-cs"/>
      </a:defRPr>
    </a:lvl8pPr>
    <a:lvl9pPr marL="7303861" algn="l" defTabSz="1825965" rtl="0" eaLnBrk="1" latinLnBrk="0" hangingPunct="1">
      <a:defRPr sz="239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86" name="Google Shape;86;p1: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CL"/>
          </a:p>
        </p:txBody>
      </p:sp>
    </p:spTree>
    <p:extLst>
      <p:ext uri="{BB962C8B-B14F-4D97-AF65-F5344CB8AC3E}">
        <p14:creationId xmlns:p14="http://schemas.microsoft.com/office/powerpoint/2010/main" val="1271726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0: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lgn="l"/>
            <a:r>
              <a:rPr lang="es-CL" b="1" i="0" u="none" strike="noStrike" dirty="0">
                <a:solidFill>
                  <a:srgbClr val="333333"/>
                </a:solidFill>
                <a:effectLst/>
                <a:latin typeface="Roboto" panose="02000000000000000000" pitchFamily="2" charset="0"/>
              </a:rPr>
              <a:t>¿Cómo se crea una junta de vecinos? </a:t>
            </a:r>
            <a:br>
              <a:rPr lang="es-CL" b="0" i="0" u="none" strike="noStrike" dirty="0">
                <a:solidFill>
                  <a:srgbClr val="333333"/>
                </a:solidFill>
                <a:effectLst/>
                <a:latin typeface="Roboto" panose="02000000000000000000" pitchFamily="2" charset="0"/>
              </a:rPr>
            </a:br>
            <a:r>
              <a:rPr lang="es-CL" b="0" i="0" u="none" strike="noStrike" dirty="0">
                <a:solidFill>
                  <a:srgbClr val="333333"/>
                </a:solidFill>
                <a:effectLst/>
                <a:latin typeface="Roboto" panose="02000000000000000000" pitchFamily="2" charset="0"/>
              </a:rPr>
              <a:t>Primero debe quedar constancia de la voluntad de un número de vecinos, dependiendo del número de habitantes: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50 vecinos en las comunas de hasta 10 mil habitantes.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100 vecinos en las comunas de más de 10 mil y hasta 30 mil habitantes.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150 vecinos en las comunas de más de 30 mil y hasta 100 mil habitantes.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200 vecinos en las comunas de más de 100 mil habitantes.</a:t>
            </a:r>
          </a:p>
          <a:p>
            <a:pPr algn="l"/>
            <a:r>
              <a:rPr lang="es-CL" b="0" i="0" u="none" strike="noStrike" dirty="0">
                <a:solidFill>
                  <a:srgbClr val="333333"/>
                </a:solidFill>
                <a:effectLst/>
                <a:latin typeface="Roboto" panose="02000000000000000000" pitchFamily="2" charset="0"/>
              </a:rPr>
              <a:t>Luego debe constituirse una asamblea ante un funcionario municipal designado por el alcalde, un notario o un oficial del Registro Civil. En esa asamblea se aprobarán los estatutos de la junta y un directorio provisional. Luego, en un plazo máximo de 30 días, debe entregarse una copia del acta de esa asamblea en la secretaría municipal. Hecho esto, la junta de vecinos gozará de personalidad jurídica.</a:t>
            </a:r>
          </a:p>
          <a:p>
            <a:pPr>
              <a:spcBef>
                <a:spcPts val="0"/>
              </a:spcBef>
              <a:spcAft>
                <a:spcPts val="0"/>
              </a:spcAft>
            </a:pPr>
            <a:endParaRPr dirty="0"/>
          </a:p>
        </p:txBody>
      </p:sp>
      <p:sp>
        <p:nvSpPr>
          <p:cNvPr id="433" name="Google Shape;433;p10: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2859550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1: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spcBef>
                <a:spcPts val="0"/>
              </a:spcBef>
              <a:spcAft>
                <a:spcPts val="0"/>
              </a:spcAft>
            </a:pPr>
            <a:r>
              <a:rPr lang="es-CL" b="1" i="0" u="none" strike="noStrike" dirty="0">
                <a:solidFill>
                  <a:srgbClr val="333333"/>
                </a:solidFill>
                <a:effectLst/>
                <a:latin typeface="Roboto" panose="02000000000000000000" pitchFamily="2" charset="0"/>
              </a:rPr>
              <a:t>¿Cómo se financian las juntas de vecinos?</a:t>
            </a:r>
          </a:p>
          <a:p>
            <a:pPr>
              <a:spcBef>
                <a:spcPts val="0"/>
              </a:spcBef>
              <a:spcAft>
                <a:spcPts val="0"/>
              </a:spcAft>
            </a:pPr>
            <a:endParaRPr lang="es-CL" b="1" i="0" u="none" strike="noStrike" dirty="0">
              <a:solidFill>
                <a:srgbClr val="333333"/>
              </a:solidFill>
              <a:effectLst/>
              <a:latin typeface="Roboto" panose="02000000000000000000" pitchFamily="2" charset="0"/>
            </a:endParaRPr>
          </a:p>
          <a:p>
            <a:pPr>
              <a:spcBef>
                <a:spcPts val="0"/>
              </a:spcBef>
              <a:spcAft>
                <a:spcPts val="0"/>
              </a:spcAft>
            </a:pPr>
            <a:r>
              <a:rPr lang="es-CL" b="1" i="0" u="none" strike="noStrike" dirty="0">
                <a:solidFill>
                  <a:srgbClr val="333333"/>
                </a:solidFill>
                <a:effectLst/>
                <a:latin typeface="Roboto" panose="02000000000000000000" pitchFamily="2" charset="0"/>
              </a:rPr>
              <a:t>Las Juntas de vecinos son organizaciones sin fines de lucro. </a:t>
            </a:r>
          </a:p>
          <a:p>
            <a:pPr>
              <a:spcBef>
                <a:spcPts val="0"/>
              </a:spcBef>
              <a:spcAft>
                <a:spcPts val="0"/>
              </a:spcAft>
            </a:pPr>
            <a:br>
              <a:rPr lang="es-CL" dirty="0"/>
            </a:br>
            <a:r>
              <a:rPr lang="es-CL" b="0" i="0" u="none" strike="noStrike" dirty="0">
                <a:solidFill>
                  <a:srgbClr val="333333"/>
                </a:solidFill>
                <a:effectLst/>
                <a:latin typeface="Roboto" panose="02000000000000000000" pitchFamily="2" charset="0"/>
              </a:rPr>
              <a:t>Se pueden financiar a través de una cuota por cada uno de sus integrantes, o cobrando cuotas extraordinarias. También se pueden financiar con actividades como rifas, fiestas, </a:t>
            </a:r>
            <a:r>
              <a:rPr lang="es-CL" b="0" i="0" u="none" strike="noStrike" dirty="0" err="1">
                <a:solidFill>
                  <a:srgbClr val="333333"/>
                </a:solidFill>
                <a:effectLst/>
                <a:latin typeface="Roboto" panose="02000000000000000000" pitchFamily="2" charset="0"/>
              </a:rPr>
              <a:t>kermesses</a:t>
            </a:r>
            <a:r>
              <a:rPr lang="es-CL" b="0" i="0" u="none" strike="noStrike" dirty="0">
                <a:solidFill>
                  <a:srgbClr val="333333"/>
                </a:solidFill>
                <a:effectLst/>
                <a:latin typeface="Roboto" panose="02000000000000000000" pitchFamily="2" charset="0"/>
              </a:rPr>
              <a:t> o cenas, pero las juntas de vecinos no pueden tener fines de lucro.</a:t>
            </a:r>
            <a:br>
              <a:rPr lang="es-CL" dirty="0"/>
            </a:br>
            <a:br>
              <a:rPr lang="es-CL" dirty="0"/>
            </a:br>
            <a:r>
              <a:rPr lang="es-CL" b="0" i="0" u="none" strike="noStrike" dirty="0">
                <a:solidFill>
                  <a:srgbClr val="333333"/>
                </a:solidFill>
                <a:effectLst/>
                <a:latin typeface="Roboto" panose="02000000000000000000" pitchFamily="2" charset="0"/>
              </a:rPr>
              <a:t>Además, cada municipalidad cuenta con un Fondo de Desarrollo Vecinal destinado a financiar proyectos específicos que una junta presente para el desarrollo de la comuna. El fondo cuenta con aportes del municipio, de los vecinos y del presupuesto de la nación. Cada concejo municipal decide cómo se postula y opera este fondo. </a:t>
            </a:r>
          </a:p>
          <a:p>
            <a:pPr>
              <a:spcBef>
                <a:spcPts val="0"/>
              </a:spcBef>
              <a:spcAft>
                <a:spcPts val="0"/>
              </a:spcAft>
            </a:pPr>
            <a:endParaRPr lang="es-CL" b="0" i="0" u="none" strike="noStrike" dirty="0">
              <a:solidFill>
                <a:srgbClr val="333333"/>
              </a:solidFill>
              <a:effectLst/>
              <a:latin typeface="Roboto" panose="02000000000000000000" pitchFamily="2" charset="0"/>
            </a:endParaRPr>
          </a:p>
          <a:p>
            <a:pPr algn="l"/>
            <a:r>
              <a:rPr lang="es-CL" b="1" i="0" u="none" strike="noStrike" dirty="0">
                <a:solidFill>
                  <a:srgbClr val="333333"/>
                </a:solidFill>
                <a:effectLst/>
                <a:latin typeface="Roboto" panose="02000000000000000000" pitchFamily="2" charset="0"/>
              </a:rPr>
              <a:t>Una junta de vecinos ¿puede contar con patrimonio?</a:t>
            </a:r>
            <a:br>
              <a:rPr lang="es-CL" b="0" i="0" u="none" strike="noStrike" dirty="0">
                <a:solidFill>
                  <a:srgbClr val="333333"/>
                </a:solidFill>
                <a:effectLst/>
                <a:latin typeface="Roboto" panose="02000000000000000000" pitchFamily="2" charset="0"/>
              </a:rPr>
            </a:br>
            <a:r>
              <a:rPr lang="es-CL" b="0" i="0" u="none" strike="noStrike" dirty="0">
                <a:solidFill>
                  <a:srgbClr val="333333"/>
                </a:solidFill>
                <a:effectLst/>
                <a:latin typeface="Roboto" panose="02000000000000000000" pitchFamily="2" charset="0"/>
              </a:rPr>
              <a:t>Sí, el patrimonio puede ser:</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Las cuotas y aportes ordinarios (y extraordinarios) que acuerde la asamblea.</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Donaciones.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Bienes muebles e inmuebles que la junta haya adquirido.</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Renta obtenida por la gestión de centros comunitarios y otras actividades.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Ingresos por actividades de beneficio, rifas, fiestas, cenas y otros.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Subvenciones, aportes o fondos fiscales.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Multas hechas a sus integrantes.</a:t>
            </a:r>
          </a:p>
          <a:p>
            <a:pPr>
              <a:spcBef>
                <a:spcPts val="0"/>
              </a:spcBef>
              <a:spcAft>
                <a:spcPts val="0"/>
              </a:spcAft>
            </a:pPr>
            <a:endParaRPr dirty="0"/>
          </a:p>
        </p:txBody>
      </p:sp>
      <p:sp>
        <p:nvSpPr>
          <p:cNvPr id="473" name="Google Shape;473;p11: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202264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2: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s-CL" b="1" i="0" u="none" strike="noStrike" dirty="0">
                <a:solidFill>
                  <a:srgbClr val="333333"/>
                </a:solidFill>
                <a:effectLst/>
                <a:latin typeface="Roboto" panose="02000000000000000000" pitchFamily="2" charset="0"/>
              </a:rPr>
              <a:t>¿Las juntas de vecinos pueden otorgar certificado de residencia?</a:t>
            </a:r>
            <a:br>
              <a:rPr lang="es-CL" dirty="0"/>
            </a:br>
            <a:r>
              <a:rPr lang="es-CL" b="0" i="0" u="none" strike="noStrike" dirty="0">
                <a:solidFill>
                  <a:srgbClr val="333333"/>
                </a:solidFill>
                <a:effectLst/>
                <a:latin typeface="Roboto" panose="02000000000000000000" pitchFamily="2" charset="0"/>
              </a:rPr>
              <a:t>Sí, las juntas de vecinos están facultadas para entregar certificados de residencia. Sin embargo si quien solicita el certificado falta a la verdad puede ser sancionado penalmente con pena de prisión (hasta 60 días) o multa de una a cuatro UTM.</a:t>
            </a:r>
            <a:endParaRPr lang="es-CL" dirty="0"/>
          </a:p>
          <a:p>
            <a:pPr>
              <a:spcBef>
                <a:spcPts val="0"/>
              </a:spcBef>
              <a:spcAft>
                <a:spcPts val="0"/>
              </a:spcAft>
            </a:pPr>
            <a:endParaRPr dirty="0"/>
          </a:p>
        </p:txBody>
      </p:sp>
      <p:sp>
        <p:nvSpPr>
          <p:cNvPr id="505" name="Google Shape;505;p12: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109742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s-CL" sz="1800" dirty="0">
                <a:effectLst/>
                <a:latin typeface="Calibri" panose="020F0502020204030204" pitchFamily="34" charset="0"/>
              </a:rPr>
              <a:t>Ley No 19.418, Art. 2o, letra b) y d) </a:t>
            </a:r>
            <a:endParaRPr lang="es-CL" dirty="0"/>
          </a:p>
          <a:p>
            <a:pPr>
              <a:spcBef>
                <a:spcPts val="0"/>
              </a:spcBef>
              <a:spcAft>
                <a:spcPts val="0"/>
              </a:spcAft>
            </a:pPr>
            <a:endParaRPr lang="es-ES" dirty="0"/>
          </a:p>
          <a:p>
            <a:pPr marL="0" marR="0" lvl="0" indent="0" algn="l" defTabSz="914400" rtl="0" eaLnBrk="0" fontAlgn="base" latinLnBrk="0" hangingPunct="0">
              <a:lnSpc>
                <a:spcPct val="100000"/>
              </a:lnSpc>
              <a:spcBef>
                <a:spcPts val="0"/>
              </a:spcBef>
              <a:spcAft>
                <a:spcPts val="0"/>
              </a:spcAft>
              <a:buClrTx/>
              <a:buSzTx/>
              <a:buFontTx/>
              <a:buNone/>
              <a:tabLst/>
              <a:defRPr/>
            </a:pPr>
            <a:r>
              <a:rPr lang="es-CL" sz="1800" dirty="0">
                <a:effectLst/>
                <a:latin typeface="Calibri" panose="020F0502020204030204" pitchFamily="34" charset="0"/>
              </a:rPr>
              <a:t>Las organizaciones comunitarias funcionales son aquellas con personalidad </a:t>
            </a:r>
            <a:r>
              <a:rPr lang="es-CL" sz="1800" dirty="0" err="1">
                <a:effectLst/>
                <a:latin typeface="Calibri" panose="020F0502020204030204" pitchFamily="34" charset="0"/>
              </a:rPr>
              <a:t>jurídica</a:t>
            </a:r>
            <a:r>
              <a:rPr lang="es-CL" sz="1800" dirty="0">
                <a:effectLst/>
                <a:latin typeface="Calibri" panose="020F0502020204030204" pitchFamily="34" charset="0"/>
              </a:rPr>
              <a:t> y sin fines de lucro, que tenga por objeto representar y promover valores e intereses </a:t>
            </a:r>
            <a:r>
              <a:rPr lang="es-CL" sz="1800" dirty="0" err="1">
                <a:effectLst/>
                <a:latin typeface="Calibri" panose="020F0502020204030204" pitchFamily="34" charset="0"/>
              </a:rPr>
              <a:t>específicos</a:t>
            </a:r>
            <a:r>
              <a:rPr lang="es-CL" sz="1800" dirty="0">
                <a:effectLst/>
                <a:latin typeface="Calibri" panose="020F0502020204030204" pitchFamily="34" charset="0"/>
              </a:rPr>
              <a:t> de la comunidad dentro del territorio de la comuna o </a:t>
            </a:r>
            <a:r>
              <a:rPr lang="es-CL" sz="1800" dirty="0" err="1">
                <a:effectLst/>
                <a:latin typeface="Calibri" panose="020F0502020204030204" pitchFamily="34" charset="0"/>
              </a:rPr>
              <a:t>agrupación</a:t>
            </a:r>
            <a:r>
              <a:rPr lang="es-CL" sz="1800" dirty="0">
                <a:effectLst/>
                <a:latin typeface="Calibri" panose="020F0502020204030204" pitchFamily="34" charset="0"/>
              </a:rPr>
              <a:t> de comunas respectivas, en este caso la ley incluye: Club de Adultos Mayores, Agrupaciones </a:t>
            </a:r>
            <a:r>
              <a:rPr lang="es-CL" sz="1800" dirty="0" err="1">
                <a:effectLst/>
                <a:latin typeface="Calibri" panose="020F0502020204030204" pitchFamily="34" charset="0"/>
              </a:rPr>
              <a:t>Folclóricas</a:t>
            </a:r>
            <a:r>
              <a:rPr lang="es-CL" sz="1800" dirty="0">
                <a:effectLst/>
                <a:latin typeface="Calibri" panose="020F0502020204030204" pitchFamily="34" charset="0"/>
              </a:rPr>
              <a:t>, Club Deportivos, Centros de Madres, Grupos Juveniles, </a:t>
            </a:r>
            <a:r>
              <a:rPr lang="es-CL" sz="1800" dirty="0" err="1">
                <a:effectLst/>
                <a:latin typeface="Calibri" panose="020F0502020204030204" pitchFamily="34" charset="0"/>
              </a:rPr>
              <a:t>Comités</a:t>
            </a:r>
            <a:r>
              <a:rPr lang="es-CL" sz="1800" dirty="0">
                <a:effectLst/>
                <a:latin typeface="Calibri" panose="020F0502020204030204" pitchFamily="34" charset="0"/>
              </a:rPr>
              <a:t> de Vivienda, Centros Culturales, Voluntariados y </a:t>
            </a:r>
            <a:r>
              <a:rPr lang="es-CL" sz="1800" dirty="0" err="1">
                <a:effectLst/>
                <a:latin typeface="Calibri" panose="020F0502020204030204" pitchFamily="34" charset="0"/>
              </a:rPr>
              <a:t>Comités</a:t>
            </a:r>
            <a:r>
              <a:rPr lang="es-CL" sz="1800" dirty="0">
                <a:effectLst/>
                <a:latin typeface="Calibri" panose="020F0502020204030204" pitchFamily="34" charset="0"/>
              </a:rPr>
              <a:t> de Seguridad. </a:t>
            </a:r>
            <a:endParaRPr lang="es-CL" dirty="0"/>
          </a:p>
          <a:p>
            <a:pPr>
              <a:spcBef>
                <a:spcPts val="0"/>
              </a:spcBef>
              <a:spcAft>
                <a:spcPts val="0"/>
              </a:spcAft>
            </a:pPr>
            <a:endParaRPr lang="es-ES" dirty="0"/>
          </a:p>
          <a:p>
            <a:pPr marL="0" marR="0" lvl="0" indent="0" algn="l" defTabSz="914400" rtl="0" eaLnBrk="0" fontAlgn="base" latinLnBrk="0" hangingPunct="0">
              <a:lnSpc>
                <a:spcPct val="100000"/>
              </a:lnSpc>
              <a:spcBef>
                <a:spcPts val="0"/>
              </a:spcBef>
              <a:spcAft>
                <a:spcPts val="0"/>
              </a:spcAft>
              <a:buClrTx/>
              <a:buSzTx/>
              <a:buFontTx/>
              <a:buNone/>
              <a:tabLst/>
              <a:defRPr/>
            </a:pPr>
            <a:r>
              <a:rPr lang="es-CL" sz="1800" dirty="0">
                <a:effectLst/>
                <a:latin typeface="Calibri" panose="020F0502020204030204" pitchFamily="34" charset="0"/>
              </a:rPr>
              <a:t>Para constituir una </a:t>
            </a:r>
            <a:r>
              <a:rPr lang="es-CL" sz="1800" dirty="0" err="1">
                <a:effectLst/>
                <a:latin typeface="Calibri" panose="020F0502020204030204" pitchFamily="34" charset="0"/>
              </a:rPr>
              <a:t>Organización</a:t>
            </a:r>
            <a:r>
              <a:rPr lang="es-CL" sz="1800" dirty="0">
                <a:effectLst/>
                <a:latin typeface="Calibri" panose="020F0502020204030204" pitchFamily="34" charset="0"/>
              </a:rPr>
              <a:t> Comunitaria Funcional </a:t>
            </a:r>
            <a:r>
              <a:rPr lang="es-CL" sz="1800" dirty="0" err="1">
                <a:effectLst/>
                <a:latin typeface="Calibri" panose="020F0502020204030204" pitchFamily="34" charset="0"/>
              </a:rPr>
              <a:t>debera</a:t>
            </a:r>
            <a:r>
              <a:rPr lang="es-CL" sz="1800" dirty="0">
                <a:effectLst/>
                <a:latin typeface="Calibri" panose="020F0502020204030204" pitchFamily="34" charset="0"/>
              </a:rPr>
              <a:t>́ ser acordada por los interesados en asamblea que se celebrará ante un Ministro Fe, funcionario municipal designado para tal efecto por el alcalde, ante un oficial de Registro Civil, o un Notario </a:t>
            </a:r>
            <a:r>
              <a:rPr lang="es-CL" sz="1800" dirty="0" err="1">
                <a:effectLst/>
                <a:latin typeface="Calibri" panose="020F0502020204030204" pitchFamily="34" charset="0"/>
              </a:rPr>
              <a:t>Público</a:t>
            </a:r>
            <a:r>
              <a:rPr lang="es-CL" sz="1800" dirty="0">
                <a:effectLst/>
                <a:latin typeface="Calibri" panose="020F0502020204030204" pitchFamily="34" charset="0"/>
              </a:rPr>
              <a:t>. En esta asamblea se </a:t>
            </a:r>
            <a:r>
              <a:rPr lang="es-CL" sz="1800" dirty="0" err="1">
                <a:effectLst/>
                <a:latin typeface="Calibri" panose="020F0502020204030204" pitchFamily="34" charset="0"/>
              </a:rPr>
              <a:t>aprobarán</a:t>
            </a:r>
            <a:r>
              <a:rPr lang="es-CL" sz="1800" dirty="0">
                <a:effectLst/>
                <a:latin typeface="Calibri" panose="020F0502020204030204" pitchFamily="34" charset="0"/>
              </a:rPr>
              <a:t> los estatutos de la </a:t>
            </a:r>
            <a:r>
              <a:rPr lang="es-CL" sz="1800" dirty="0" err="1">
                <a:effectLst/>
                <a:latin typeface="Calibri" panose="020F0502020204030204" pitchFamily="34" charset="0"/>
              </a:rPr>
              <a:t>organización</a:t>
            </a:r>
            <a:r>
              <a:rPr lang="es-CL" sz="1800" dirty="0">
                <a:effectLst/>
                <a:latin typeface="Calibri" panose="020F0502020204030204" pitchFamily="34" charset="0"/>
              </a:rPr>
              <a:t> y se </a:t>
            </a:r>
            <a:r>
              <a:rPr lang="es-CL" sz="1800" dirty="0" err="1">
                <a:effectLst/>
                <a:latin typeface="Calibri" panose="020F0502020204030204" pitchFamily="34" charset="0"/>
              </a:rPr>
              <a:t>elegira</a:t>
            </a:r>
            <a:r>
              <a:rPr lang="es-CL" sz="1800" dirty="0">
                <a:effectLst/>
                <a:latin typeface="Calibri" panose="020F0502020204030204" pitchFamily="34" charset="0"/>
              </a:rPr>
              <a:t>́ el directorio provisional, estas personas para ser parte de esta directiva deben tener 18 </a:t>
            </a:r>
            <a:r>
              <a:rPr lang="es-CL" sz="1800" dirty="0" err="1">
                <a:effectLst/>
                <a:latin typeface="Calibri" panose="020F0502020204030204" pitchFamily="34" charset="0"/>
              </a:rPr>
              <a:t>años</a:t>
            </a:r>
            <a:r>
              <a:rPr lang="es-CL" sz="1800" dirty="0">
                <a:effectLst/>
                <a:latin typeface="Calibri" panose="020F0502020204030204" pitchFamily="34" charset="0"/>
              </a:rPr>
              <a:t> de edad, a lo menos, este requisito no es exigible respecto de los directorios de organizaciones juveniles; Ser chileno o extranjero avecindado por </a:t>
            </a:r>
            <a:r>
              <a:rPr lang="es-CL" sz="1800" dirty="0" err="1">
                <a:effectLst/>
                <a:latin typeface="Calibri" panose="020F0502020204030204" pitchFamily="34" charset="0"/>
              </a:rPr>
              <a:t>más</a:t>
            </a:r>
            <a:r>
              <a:rPr lang="es-CL" sz="1800" dirty="0">
                <a:effectLst/>
                <a:latin typeface="Calibri" panose="020F0502020204030204" pitchFamily="34" charset="0"/>
              </a:rPr>
              <a:t> de tres </a:t>
            </a:r>
            <a:r>
              <a:rPr lang="es-CL" sz="1800" dirty="0" err="1">
                <a:effectLst/>
                <a:latin typeface="Calibri" panose="020F0502020204030204" pitchFamily="34" charset="0"/>
              </a:rPr>
              <a:t>años</a:t>
            </a:r>
            <a:r>
              <a:rPr lang="es-CL" sz="1800" dirty="0">
                <a:effectLst/>
                <a:latin typeface="Calibri" panose="020F0502020204030204" pitchFamily="34" charset="0"/>
              </a:rPr>
              <a:t> en el </a:t>
            </a:r>
            <a:r>
              <a:rPr lang="es-CL" sz="1800" dirty="0" err="1">
                <a:effectLst/>
                <a:latin typeface="Calibri" panose="020F0502020204030204" pitchFamily="34" charset="0"/>
              </a:rPr>
              <a:t>país</a:t>
            </a:r>
            <a:r>
              <a:rPr lang="es-CL" sz="1800" dirty="0">
                <a:effectLst/>
                <a:latin typeface="Calibri" panose="020F0502020204030204" pitchFamily="34" charset="0"/>
              </a:rPr>
              <a:t>; y No estar cumpliendo condena por delito que merezca pena aflictiva. Esta directiva </a:t>
            </a:r>
            <a:r>
              <a:rPr lang="es-CL" sz="1800" dirty="0" err="1">
                <a:effectLst/>
                <a:latin typeface="Calibri" panose="020F0502020204030204" pitchFamily="34" charset="0"/>
              </a:rPr>
              <a:t>tendra</a:t>
            </a:r>
            <a:r>
              <a:rPr lang="es-CL" sz="1800" dirty="0">
                <a:effectLst/>
                <a:latin typeface="Calibri" panose="020F0502020204030204" pitchFamily="34" charset="0"/>
              </a:rPr>
              <a:t>́ una vigencia de 60 </a:t>
            </a:r>
            <a:r>
              <a:rPr lang="es-CL" sz="1800" dirty="0" err="1">
                <a:effectLst/>
                <a:latin typeface="Calibri" panose="020F0502020204030204" pitchFamily="34" charset="0"/>
              </a:rPr>
              <a:t>días</a:t>
            </a:r>
            <a:r>
              <a:rPr lang="es-CL" sz="1800" dirty="0">
                <a:effectLst/>
                <a:latin typeface="Calibri" panose="020F0502020204030204" pitchFamily="34" charset="0"/>
              </a:rPr>
              <a:t> desde su </a:t>
            </a:r>
            <a:r>
              <a:rPr lang="es-CL" sz="1800" dirty="0" err="1">
                <a:effectLst/>
                <a:latin typeface="Calibri" panose="020F0502020204030204" pitchFamily="34" charset="0"/>
              </a:rPr>
              <a:t>constitución</a:t>
            </a:r>
            <a:r>
              <a:rPr lang="es-CL" sz="1800" dirty="0">
                <a:effectLst/>
                <a:latin typeface="Calibri" panose="020F0502020204030204" pitchFamily="34" charset="0"/>
              </a:rPr>
              <a:t>, en dicha asamblea se levantará acta de los acuerdos mencionados, en la que </a:t>
            </a:r>
            <a:r>
              <a:rPr lang="es-CL" sz="1800" dirty="0" err="1">
                <a:effectLst/>
                <a:latin typeface="Calibri" panose="020F0502020204030204" pitchFamily="34" charset="0"/>
              </a:rPr>
              <a:t>deberán</a:t>
            </a:r>
            <a:r>
              <a:rPr lang="es-CL" sz="1800" dirty="0">
                <a:effectLst/>
                <a:latin typeface="Calibri" panose="020F0502020204030204" pitchFamily="34" charset="0"/>
              </a:rPr>
              <a:t> incluirse la </a:t>
            </a:r>
            <a:r>
              <a:rPr lang="es-CL" sz="1800" dirty="0" err="1">
                <a:effectLst/>
                <a:latin typeface="Calibri" panose="020F0502020204030204" pitchFamily="34" charset="0"/>
              </a:rPr>
              <a:t>nómina</a:t>
            </a:r>
            <a:r>
              <a:rPr lang="es-CL" sz="1800" dirty="0">
                <a:effectLst/>
                <a:latin typeface="Calibri" panose="020F0502020204030204" pitchFamily="34" charset="0"/>
              </a:rPr>
              <a:t> y la </a:t>
            </a:r>
            <a:r>
              <a:rPr lang="es-CL" sz="1800" dirty="0" err="1">
                <a:effectLst/>
                <a:latin typeface="Calibri" panose="020F0502020204030204" pitchFamily="34" charset="0"/>
              </a:rPr>
              <a:t>individualización</a:t>
            </a:r>
            <a:r>
              <a:rPr lang="es-CL" sz="1800" dirty="0">
                <a:effectLst/>
                <a:latin typeface="Calibri" panose="020F0502020204030204" pitchFamily="34" charset="0"/>
              </a:rPr>
              <a:t> de los asistentes. </a:t>
            </a:r>
            <a:r>
              <a:rPr lang="es-CL" sz="1800" b="1" dirty="0">
                <a:solidFill>
                  <a:srgbClr val="2D5193"/>
                </a:solidFill>
                <a:effectLst/>
                <a:latin typeface="Calibri" panose="020F0502020204030204" pitchFamily="34" charset="0"/>
              </a:rPr>
              <a:t>(Art. 7o, 9o y 20°, Ley No 19.418)</a:t>
            </a:r>
            <a:r>
              <a:rPr lang="es-CL" sz="1800" dirty="0">
                <a:solidFill>
                  <a:srgbClr val="2D5193"/>
                </a:solidFill>
                <a:effectLst/>
                <a:latin typeface="Calibri" panose="020F0502020204030204" pitchFamily="34" charset="0"/>
              </a:rPr>
              <a:t>. </a:t>
            </a:r>
            <a:endParaRPr lang="es-CL" dirty="0"/>
          </a:p>
          <a:p>
            <a:pPr>
              <a:spcBef>
                <a:spcPts val="0"/>
              </a:spcBef>
              <a:spcAft>
                <a:spcPts val="0"/>
              </a:spcAft>
            </a:pPr>
            <a:endParaRPr lang="es-CL" dirty="0"/>
          </a:p>
          <a:p>
            <a:r>
              <a:rPr lang="es-CL" sz="1800" b="0" dirty="0">
                <a:solidFill>
                  <a:srgbClr val="2D5193"/>
                </a:solidFill>
                <a:effectLst/>
                <a:latin typeface="Calibri" panose="020F0502020204030204" pitchFamily="34" charset="0"/>
              </a:rPr>
              <a:t>¿CUÁLES SON LOS REQUISITOS PARA CONSTITUIR UNA ORGANIZACIÓN COMUNITARIA FUNCIONAL? </a:t>
            </a:r>
            <a:endParaRPr lang="es-CL" dirty="0"/>
          </a:p>
          <a:p>
            <a:r>
              <a:rPr lang="es-CL" sz="1800" dirty="0">
                <a:effectLst/>
                <a:latin typeface="Calibri" panose="020F0502020204030204" pitchFamily="34" charset="0"/>
              </a:rPr>
              <a:t>El </a:t>
            </a:r>
            <a:r>
              <a:rPr lang="es-CL" sz="1800" dirty="0" err="1">
                <a:effectLst/>
                <a:latin typeface="Calibri" panose="020F0502020204030204" pitchFamily="34" charset="0"/>
              </a:rPr>
              <a:t>número</a:t>
            </a:r>
            <a:r>
              <a:rPr lang="es-CL" sz="1800" dirty="0">
                <a:effectLst/>
                <a:latin typeface="Calibri" panose="020F0502020204030204" pitchFamily="34" charset="0"/>
              </a:rPr>
              <a:t> </a:t>
            </a:r>
            <a:r>
              <a:rPr lang="es-CL" sz="1800" dirty="0" err="1">
                <a:effectLst/>
                <a:latin typeface="Calibri" panose="020F0502020204030204" pitchFamily="34" charset="0"/>
              </a:rPr>
              <a:t>mínimo</a:t>
            </a:r>
            <a:r>
              <a:rPr lang="es-CL" sz="1800" dirty="0">
                <a:effectLst/>
                <a:latin typeface="Calibri" panose="020F0502020204030204" pitchFamily="34" charset="0"/>
              </a:rPr>
              <a:t> de personas necesarias para constituir una </a:t>
            </a:r>
            <a:r>
              <a:rPr lang="es-CL" sz="1800" dirty="0" err="1">
                <a:effectLst/>
                <a:latin typeface="Calibri" panose="020F0502020204030204" pitchFamily="34" charset="0"/>
              </a:rPr>
              <a:t>organización</a:t>
            </a:r>
            <a:r>
              <a:rPr lang="es-CL" sz="1800" dirty="0">
                <a:effectLst/>
                <a:latin typeface="Calibri" panose="020F0502020204030204" pitchFamily="34" charset="0"/>
              </a:rPr>
              <a:t> comunitaria funcional es de 15 en las zonas urbanas y de 10 en las zonas rurales. </a:t>
            </a:r>
            <a:r>
              <a:rPr lang="es-CL" sz="1800" b="1" dirty="0">
                <a:solidFill>
                  <a:srgbClr val="2D5193"/>
                </a:solidFill>
                <a:effectLst/>
                <a:latin typeface="Calibri" panose="020F0502020204030204" pitchFamily="34" charset="0"/>
              </a:rPr>
              <a:t>(Art. 46o, Ley No 19.418) </a:t>
            </a:r>
          </a:p>
          <a:p>
            <a:r>
              <a:rPr lang="es-CL" sz="1800" b="0" dirty="0">
                <a:solidFill>
                  <a:srgbClr val="2D5193"/>
                </a:solidFill>
                <a:effectLst/>
                <a:latin typeface="Calibri" panose="020F0502020204030204" pitchFamily="34" charset="0"/>
              </a:rPr>
              <a:t>CUÁLES SON LOS REQUISITOS PARA SER MIEMBRO DE UNA ORGANIZACIÓN FUNCIONAL? </a:t>
            </a:r>
            <a:endParaRPr lang="es-CL" dirty="0"/>
          </a:p>
          <a:p>
            <a:r>
              <a:rPr lang="es-CL" sz="1800" dirty="0">
                <a:effectLst/>
                <a:latin typeface="Calibri" panose="020F0502020204030204" pitchFamily="34" charset="0"/>
              </a:rPr>
              <a:t>Para pertenecer a una </a:t>
            </a:r>
            <a:r>
              <a:rPr lang="es-CL" sz="1800" dirty="0" err="1">
                <a:effectLst/>
                <a:latin typeface="Calibri" panose="020F0502020204030204" pitchFamily="34" charset="0"/>
              </a:rPr>
              <a:t>organización</a:t>
            </a:r>
            <a:r>
              <a:rPr lang="es-CL" sz="1800" dirty="0">
                <a:effectLst/>
                <a:latin typeface="Calibri" panose="020F0502020204030204" pitchFamily="34" charset="0"/>
              </a:rPr>
              <a:t> comunitaria funcional se </a:t>
            </a:r>
            <a:r>
              <a:rPr lang="es-CL" sz="1800" dirty="0" err="1">
                <a:effectLst/>
                <a:latin typeface="Calibri" panose="020F0502020204030204" pitchFamily="34" charset="0"/>
              </a:rPr>
              <a:t>requerira</a:t>
            </a:r>
            <a:r>
              <a:rPr lang="es-CL" sz="1800" dirty="0">
                <a:effectLst/>
                <a:latin typeface="Calibri" panose="020F0502020204030204" pitchFamily="34" charset="0"/>
              </a:rPr>
              <a:t>́ tener, a lo menos 15 </a:t>
            </a:r>
            <a:r>
              <a:rPr lang="es-CL" sz="1800" dirty="0" err="1">
                <a:effectLst/>
                <a:latin typeface="Calibri" panose="020F0502020204030204" pitchFamily="34" charset="0"/>
              </a:rPr>
              <a:t>años</a:t>
            </a:r>
            <a:r>
              <a:rPr lang="es-CL" sz="1800" dirty="0">
                <a:effectLst/>
                <a:latin typeface="Calibri" panose="020F0502020204030204" pitchFamily="34" charset="0"/>
              </a:rPr>
              <a:t> de edad, y domicilio en la comuna. </a:t>
            </a:r>
            <a:r>
              <a:rPr lang="es-CL" sz="1800" b="1" dirty="0">
                <a:solidFill>
                  <a:srgbClr val="2D5193"/>
                </a:solidFill>
                <a:effectLst/>
                <a:latin typeface="Calibri" panose="020F0502020204030204" pitchFamily="34" charset="0"/>
              </a:rPr>
              <a:t>(Art. 47o, Ley No 19.418) </a:t>
            </a:r>
            <a:endParaRPr lang="es-CL" dirty="0"/>
          </a:p>
          <a:p>
            <a:r>
              <a:rPr lang="es-CL" sz="1800" dirty="0">
                <a:effectLst/>
                <a:latin typeface="Calibri" panose="020F0502020204030204" pitchFamily="34" charset="0"/>
              </a:rPr>
              <a:t>Se adquiere la calidad de socio por: </a:t>
            </a:r>
            <a:endParaRPr lang="es-CL" dirty="0"/>
          </a:p>
          <a:p>
            <a:r>
              <a:rPr lang="es-CL" sz="1800" dirty="0" err="1">
                <a:effectLst/>
                <a:latin typeface="Calibri" panose="020F0502020204030204" pitchFamily="34" charset="0"/>
              </a:rPr>
              <a:t>Suscripción</a:t>
            </a:r>
            <a:r>
              <a:rPr lang="es-CL" sz="1800" dirty="0">
                <a:effectLst/>
                <a:latin typeface="Calibri" panose="020F0502020204030204" pitchFamily="34" charset="0"/>
              </a:rPr>
              <a:t> voluntaria y personal del acta de </a:t>
            </a:r>
            <a:r>
              <a:rPr lang="es-CL" sz="1800" dirty="0" err="1">
                <a:effectLst/>
                <a:latin typeface="Calibri" panose="020F0502020204030204" pitchFamily="34" charset="0"/>
              </a:rPr>
              <a:t>constitución</a:t>
            </a:r>
            <a:r>
              <a:rPr lang="es-CL" sz="1800" dirty="0">
                <a:effectLst/>
                <a:latin typeface="Calibri" panose="020F0502020204030204" pitchFamily="34" charset="0"/>
              </a:rPr>
              <a:t> de la </a:t>
            </a:r>
            <a:r>
              <a:rPr lang="es-CL" sz="1800" dirty="0" err="1">
                <a:effectLst/>
                <a:latin typeface="Calibri" panose="020F0502020204030204" pitchFamily="34" charset="0"/>
              </a:rPr>
              <a:t>organización</a:t>
            </a:r>
            <a:r>
              <a:rPr lang="es-CL" sz="1800" dirty="0">
                <a:effectLst/>
                <a:latin typeface="Calibri" panose="020F0502020204030204" pitchFamily="34" charset="0"/>
              </a:rPr>
              <a:t>; o </a:t>
            </a:r>
            <a:r>
              <a:rPr lang="es-CL" sz="1800" dirty="0" err="1">
                <a:effectLst/>
                <a:latin typeface="Calibri" panose="020F0502020204030204" pitchFamily="34" charset="0"/>
              </a:rPr>
              <a:t>Inscripción</a:t>
            </a:r>
            <a:r>
              <a:rPr lang="es-CL" sz="1800" dirty="0">
                <a:effectLst/>
                <a:latin typeface="Calibri" panose="020F0502020204030204" pitchFamily="34" charset="0"/>
              </a:rPr>
              <a:t> en el registro de socios, una vez que la </a:t>
            </a:r>
            <a:r>
              <a:rPr lang="es-CL" sz="1800" dirty="0" err="1">
                <a:effectLst/>
                <a:latin typeface="Calibri" panose="020F0502020204030204" pitchFamily="34" charset="0"/>
              </a:rPr>
              <a:t>organización</a:t>
            </a:r>
            <a:r>
              <a:rPr lang="es-CL" sz="1800" dirty="0">
                <a:effectLst/>
                <a:latin typeface="Calibri" panose="020F0502020204030204" pitchFamily="34" charset="0"/>
              </a:rPr>
              <a:t> comunitaria se encuentre constituida. (Conforme a estatutos organizaciones funcionales). </a:t>
            </a:r>
            <a:endParaRPr lang="es-CL" dirty="0"/>
          </a:p>
          <a:p>
            <a:endParaRPr lang="es-CL" dirty="0"/>
          </a:p>
          <a:p>
            <a:pPr>
              <a:spcBef>
                <a:spcPts val="0"/>
              </a:spcBef>
              <a:spcAft>
                <a:spcPts val="0"/>
              </a:spcAft>
            </a:pPr>
            <a:endParaRPr dirty="0"/>
          </a:p>
        </p:txBody>
      </p:sp>
      <p:sp>
        <p:nvSpPr>
          <p:cNvPr id="242" name="Google Shape;242;p6: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3157015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0" name="Google Shape;620;p30:notes"/>
          <p:cNvSpPr>
            <a:spLocks noGrp="1" noRot="1" noChangeAspect="1"/>
          </p:cNvSpPr>
          <p:nvPr>
            <p:ph type="sldImg" idx="2"/>
          </p:nvPr>
        </p:nvSpPr>
        <p:spPr>
          <a:xfrm>
            <a:off x="692150" y="1143000"/>
            <a:ext cx="5473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s-CL"/>
          </a:p>
        </p:txBody>
      </p:sp>
    </p:spTree>
    <p:extLst>
      <p:ext uri="{BB962C8B-B14F-4D97-AF65-F5344CB8AC3E}">
        <p14:creationId xmlns:p14="http://schemas.microsoft.com/office/powerpoint/2010/main" val="27166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spcBef>
                <a:spcPts val="0"/>
              </a:spcBef>
              <a:spcAft>
                <a:spcPts val="0"/>
              </a:spcAft>
            </a:pPr>
            <a:endParaRPr dirty="0"/>
          </a:p>
        </p:txBody>
      </p:sp>
      <p:sp>
        <p:nvSpPr>
          <p:cNvPr id="108" name="Google Shape;108;p2: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2750910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spcBef>
                <a:spcPts val="0"/>
              </a:spcBef>
              <a:spcAft>
                <a:spcPts val="0"/>
              </a:spcAft>
            </a:pPr>
            <a:endParaRPr dirty="0"/>
          </a:p>
        </p:txBody>
      </p:sp>
      <p:sp>
        <p:nvSpPr>
          <p:cNvPr id="117" name="Google Shape;117;p3: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3909589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649" name="Google Shape;157;p4:notes">
            <a:extLst>
              <a:ext uri="{FF2B5EF4-FFF2-40B4-BE49-F238E27FC236}">
                <a16:creationId xmlns:a16="http://schemas.microsoft.com/office/drawing/2014/main" id="{FC502B61-CC1B-FB47-A14B-7C56D12533D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72" tIns="46623" rIns="93272" bIns="46623" numCol="1" anchor="t" anchorCtr="0" compatLnSpc="1">
            <a:prstTxWarp prst="textNoShape">
              <a:avLst/>
            </a:prstTxWarp>
          </a:bodyPr>
          <a:lstStyle/>
          <a:p>
            <a:pPr>
              <a:spcBef>
                <a:spcPct val="0"/>
              </a:spcBef>
            </a:pPr>
            <a:endParaRPr lang="es-CL" altLang="es-CL"/>
          </a:p>
        </p:txBody>
      </p:sp>
      <p:sp>
        <p:nvSpPr>
          <p:cNvPr id="27650" name="Google Shape;158;p4:notes">
            <a:extLst>
              <a:ext uri="{FF2B5EF4-FFF2-40B4-BE49-F238E27FC236}">
                <a16:creationId xmlns:a16="http://schemas.microsoft.com/office/drawing/2014/main" id="{160CED3F-DED5-6F45-9497-CF0317832D92}"/>
              </a:ext>
            </a:extLst>
          </p:cNvPr>
          <p:cNvSpPr>
            <a:spLocks noGrp="1" noRot="1" noChangeAspect="1" noTextEdit="1"/>
          </p:cNvSpPr>
          <p:nvPr>
            <p:ph type="sldImg" idx="2"/>
          </p:nvPr>
        </p:nvSpPr>
        <p:spPr bwMode="auto">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s-CL"/>
          </a:p>
        </p:txBody>
      </p:sp>
    </p:spTree>
    <p:extLst>
      <p:ext uri="{BB962C8B-B14F-4D97-AF65-F5344CB8AC3E}">
        <p14:creationId xmlns:p14="http://schemas.microsoft.com/office/powerpoint/2010/main" val="370198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spcBef>
                <a:spcPts val="0"/>
              </a:spcBef>
              <a:spcAft>
                <a:spcPts val="0"/>
              </a:spcAft>
            </a:pPr>
            <a:endParaRPr dirty="0"/>
          </a:p>
        </p:txBody>
      </p:sp>
      <p:sp>
        <p:nvSpPr>
          <p:cNvPr id="182" name="Google Shape;182;p5: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3897083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6: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lgn="l"/>
            <a:r>
              <a:rPr lang="es-CL" b="1" i="0" u="none" strike="noStrike" dirty="0">
                <a:solidFill>
                  <a:srgbClr val="333333"/>
                </a:solidFill>
                <a:effectLst/>
                <a:latin typeface="Roboto" panose="020F0502020204030204" pitchFamily="34" charset="0"/>
              </a:rPr>
              <a:t>¿Para qué se constituye una junta de vecinos?</a:t>
            </a:r>
            <a:br>
              <a:rPr lang="es-CL" b="0" i="0" u="none" strike="noStrike" dirty="0">
                <a:solidFill>
                  <a:srgbClr val="333333"/>
                </a:solidFill>
                <a:effectLst/>
                <a:latin typeface="Roboto" panose="020F0502020204030204" pitchFamily="34" charset="0"/>
              </a:rPr>
            </a:br>
            <a:r>
              <a:rPr lang="es-CL" b="0" i="0" u="none" strike="noStrike" dirty="0">
                <a:solidFill>
                  <a:srgbClr val="333333"/>
                </a:solidFill>
                <a:effectLst/>
                <a:latin typeface="Roboto" panose="020F0502020204030204" pitchFamily="34" charset="0"/>
              </a:rPr>
              <a:t>Para promover la integración, participación y desarrollo de los vecinos de una localidad. </a:t>
            </a:r>
          </a:p>
          <a:p>
            <a:pPr algn="l"/>
            <a:r>
              <a:rPr lang="es-CL" b="0" i="0" u="none" strike="noStrike" dirty="0">
                <a:solidFill>
                  <a:srgbClr val="333333"/>
                </a:solidFill>
                <a:effectLst/>
                <a:latin typeface="Roboto" panose="020F0502020204030204" pitchFamily="34" charset="0"/>
              </a:rPr>
              <a:t>La junta de vecinos puede:</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representar a los vecinos ante las autoridades para lograr convenios de desarrollo.</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gestionar la solución de problemas ante las autoridades.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proponer y ejecutar proyectos que beneficien a los vecinos.</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determinar carencias de infraestructura (alcantarillado, iluminación, etc.), entre otros.</a:t>
            </a:r>
          </a:p>
          <a:p>
            <a:pPr>
              <a:spcBef>
                <a:spcPts val="0"/>
              </a:spcBef>
              <a:spcAft>
                <a:spcPts val="0"/>
              </a:spcAft>
            </a:pPr>
            <a:endParaRPr lang="es-ES" dirty="0"/>
          </a:p>
          <a:p>
            <a:pPr>
              <a:spcBef>
                <a:spcPts val="0"/>
              </a:spcBef>
              <a:spcAft>
                <a:spcPts val="0"/>
              </a:spcAft>
            </a:pPr>
            <a:r>
              <a:rPr lang="es-CL" b="1" i="0" u="none" strike="noStrike" dirty="0">
                <a:solidFill>
                  <a:srgbClr val="333333"/>
                </a:solidFill>
                <a:effectLst/>
                <a:latin typeface="Roboto" panose="02000000000000000000" pitchFamily="2" charset="0"/>
              </a:rPr>
              <a:t>¿Cómo se organiza una junta de vecinos? </a:t>
            </a:r>
            <a:br>
              <a:rPr lang="es-CL" dirty="0"/>
            </a:br>
            <a:r>
              <a:rPr lang="es-CL" b="0" i="0" u="none" strike="noStrike" dirty="0">
                <a:solidFill>
                  <a:srgbClr val="333333"/>
                </a:solidFill>
                <a:effectLst/>
                <a:latin typeface="Roboto" panose="02000000000000000000" pitchFamily="2" charset="0"/>
              </a:rPr>
              <a:t>Cada junta de vecinos puede tener la organización que más le acomode, de acuerdo a sus estatutos. Sin embargo, debe haber un directorio compuesto por al menos tres miembros entre los que debe haber un presidente, un tesorero y un secretario. Cada miembro durará tres años en su cargo con posibilidad de reelección, y tendrán suplentes. También puede haber una comisión de finanzas que se encargue de llevar la contabilidad. Además, debe haber una comisión electoral que se encargue de todo el proceso de elecciones dentro de la junta de vecinos. </a:t>
            </a:r>
          </a:p>
          <a:p>
            <a:pPr>
              <a:spcBef>
                <a:spcPts val="0"/>
              </a:spcBef>
              <a:spcAft>
                <a:spcPts val="0"/>
              </a:spcAft>
            </a:pPr>
            <a:endParaRPr dirty="0"/>
          </a:p>
        </p:txBody>
      </p:sp>
      <p:sp>
        <p:nvSpPr>
          <p:cNvPr id="242" name="Google Shape;242;p6: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315701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7: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lgn="l"/>
            <a:r>
              <a:rPr lang="es-CL" b="1" i="0" u="none" strike="noStrike" dirty="0">
                <a:solidFill>
                  <a:srgbClr val="333333"/>
                </a:solidFill>
                <a:effectLst/>
                <a:latin typeface="Roboto" panose="02000000000000000000" pitchFamily="2" charset="0"/>
              </a:rPr>
              <a:t>¿Qué tipo de actividades desarrollan las juntas de vecinos?</a:t>
            </a:r>
            <a:endParaRPr lang="es-CL" b="0" i="0" u="none" strike="noStrike" dirty="0">
              <a:solidFill>
                <a:srgbClr val="333333"/>
              </a:solidFill>
              <a:effectLst/>
              <a:latin typeface="Roboto" panose="02000000000000000000" pitchFamily="2" charset="0"/>
            </a:endParaRP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Actividades de índole deportiva, medioambiental, educativa, de capacitación, recreación o culturales que involucren a los vecinos. Por ejemplo: remodelación de una plaza o un  campeonato deportivo.</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Colaborar con el municipio en temas de seguridad ciudadana, fiscalización de lugares de venta de alcohol o planes de empleo para la comuna, entre otros que aumenten el bienestar de los vecinos.</a:t>
            </a:r>
          </a:p>
          <a:p>
            <a:pPr>
              <a:spcBef>
                <a:spcPts val="0"/>
              </a:spcBef>
              <a:spcAft>
                <a:spcPts val="0"/>
              </a:spcAft>
            </a:pPr>
            <a:endParaRPr dirty="0"/>
          </a:p>
        </p:txBody>
      </p:sp>
      <p:sp>
        <p:nvSpPr>
          <p:cNvPr id="288" name="Google Shape;288;p7: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201870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8: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lgn="l"/>
            <a:r>
              <a:rPr lang="es-CL" b="1" i="0" u="none" strike="noStrike" dirty="0">
                <a:solidFill>
                  <a:srgbClr val="333333"/>
                </a:solidFill>
                <a:effectLst/>
                <a:latin typeface="Roboto" panose="02000000000000000000" pitchFamily="2" charset="0"/>
              </a:rPr>
              <a:t>¿Cuáles son los beneficios de pertenecer a una junta de vecinos?</a:t>
            </a:r>
          </a:p>
          <a:p>
            <a:pPr algn="l"/>
            <a:endParaRPr lang="es-CL" b="1" i="0" u="none" strike="noStrike" dirty="0">
              <a:solidFill>
                <a:srgbClr val="333333"/>
              </a:solidFill>
              <a:effectLst/>
              <a:latin typeface="Roboto" panose="02000000000000000000" pitchFamily="2" charset="0"/>
            </a:endParaRPr>
          </a:p>
          <a:p>
            <a:pPr algn="l"/>
            <a:r>
              <a:rPr lang="es-CL" b="1" i="0" u="none" strike="noStrike" dirty="0">
                <a:solidFill>
                  <a:srgbClr val="333333"/>
                </a:solidFill>
                <a:effectLst/>
                <a:latin typeface="Roboto" panose="02000000000000000000" pitchFamily="2" charset="0"/>
              </a:rPr>
              <a:t>Hay que mencionar que la participación en las Juntas de Vecinos son voluntarias, Este es uno de los mecanismos de participación ciudadana más importante. Son </a:t>
            </a:r>
            <a:r>
              <a:rPr lang="es-CL" b="1" i="0" u="none" strike="noStrike" dirty="0" err="1">
                <a:solidFill>
                  <a:srgbClr val="333333"/>
                </a:solidFill>
                <a:effectLst/>
                <a:latin typeface="Roboto" panose="02000000000000000000" pitchFamily="2" charset="0"/>
              </a:rPr>
              <a:t>multiples</a:t>
            </a:r>
            <a:r>
              <a:rPr lang="es-CL" b="1" i="0" u="none" strike="noStrike" dirty="0">
                <a:solidFill>
                  <a:srgbClr val="333333"/>
                </a:solidFill>
                <a:effectLst/>
                <a:latin typeface="Roboto" panose="02000000000000000000" pitchFamily="2" charset="0"/>
              </a:rPr>
              <a:t> los beneficios en participar. </a:t>
            </a:r>
            <a:br>
              <a:rPr lang="es-CL" b="0" i="0" u="none" strike="noStrike" dirty="0">
                <a:solidFill>
                  <a:srgbClr val="333333"/>
                </a:solidFill>
                <a:effectLst/>
                <a:latin typeface="Roboto" panose="02000000000000000000" pitchFamily="2" charset="0"/>
              </a:rPr>
            </a:br>
            <a:endParaRPr lang="es-CL" b="0" i="0" u="none" strike="noStrike" dirty="0">
              <a:solidFill>
                <a:srgbClr val="333333"/>
              </a:solidFill>
              <a:effectLst/>
              <a:latin typeface="Roboto" panose="02000000000000000000" pitchFamily="2" charset="0"/>
            </a:endParaRP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Poder postular a fondos concursables para ejecutar proyectos comunales que beneficien a todos los vecinos, como por ejemplo: crear un proyecto deportivo o hacer cursos de capacitación.</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También se dispone de mayor autoridad y poder de representación para elevar solicitudes a las autoridades de la comuna.</a:t>
            </a:r>
          </a:p>
          <a:p>
            <a:pPr>
              <a:spcBef>
                <a:spcPts val="0"/>
              </a:spcBef>
              <a:spcAft>
                <a:spcPts val="0"/>
              </a:spcAft>
            </a:pPr>
            <a:endParaRPr dirty="0"/>
          </a:p>
        </p:txBody>
      </p:sp>
      <p:sp>
        <p:nvSpPr>
          <p:cNvPr id="331" name="Google Shape;331;p8: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3744038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9:notes"/>
          <p:cNvSpPr txBox="1">
            <a:spLocks noGrp="1"/>
          </p:cNvSpPr>
          <p:nvPr>
            <p:ph type="body" idx="1"/>
          </p:nvPr>
        </p:nvSpPr>
        <p:spPr>
          <a:xfrm>
            <a:off x="701675" y="5360114"/>
            <a:ext cx="5613400" cy="4385548"/>
          </a:xfrm>
          <a:prstGeom prst="rect">
            <a:avLst/>
          </a:prstGeom>
        </p:spPr>
        <p:txBody>
          <a:bodyPr spcFirstLastPara="1" wrap="square" lIns="93272" tIns="46623" rIns="93272" bIns="46623" anchor="t" anchorCtr="0">
            <a:noAutofit/>
          </a:bodyPr>
          <a:lstStyle/>
          <a:p>
            <a:pPr algn="l"/>
            <a:r>
              <a:rPr lang="es-CL" b="1" i="0" u="none" strike="noStrike" dirty="0">
                <a:solidFill>
                  <a:srgbClr val="333333"/>
                </a:solidFill>
                <a:effectLst/>
                <a:latin typeface="Roboto" panose="02000000000000000000" pitchFamily="2" charset="0"/>
              </a:rPr>
              <a:t>¿Qué derechos tienen los integrantes de una junta?</a:t>
            </a:r>
            <a:endParaRPr lang="es-CL" b="0" i="0" u="none" strike="noStrike" dirty="0">
              <a:solidFill>
                <a:srgbClr val="333333"/>
              </a:solidFill>
              <a:effectLst/>
              <a:latin typeface="Roboto" panose="02000000000000000000" pitchFamily="2" charset="0"/>
            </a:endParaRP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Derecho a voz y voto en las asambleas de la junta.</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A elegir y ser elegido en los cargos de la junta.</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A presentar cualquier iniciativa, proyecto o propuesta al directorio.</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A tener acceso a los libros de actas, de contabilidad y de registro de miembros de la junta.</a:t>
            </a:r>
          </a:p>
          <a:p>
            <a:pPr algn="l">
              <a:buFont typeface="Arial" panose="020B0604020202020204" pitchFamily="34" charset="0"/>
              <a:buChar char="•"/>
            </a:pPr>
            <a:r>
              <a:rPr lang="es-CL" b="0" i="0" u="none" strike="noStrike" dirty="0">
                <a:solidFill>
                  <a:srgbClr val="333333"/>
                </a:solidFill>
                <a:effectLst/>
                <a:latin typeface="Roboto" panose="02000000000000000000" pitchFamily="2" charset="0"/>
              </a:rPr>
              <a:t>A proponer censura a cualquiera de los miembros del directorio.</a:t>
            </a:r>
          </a:p>
          <a:p>
            <a:pPr>
              <a:spcBef>
                <a:spcPts val="0"/>
              </a:spcBef>
              <a:spcAft>
                <a:spcPts val="0"/>
              </a:spcAft>
            </a:pPr>
            <a:endParaRPr dirty="0"/>
          </a:p>
        </p:txBody>
      </p:sp>
      <p:sp>
        <p:nvSpPr>
          <p:cNvPr id="368" name="Google Shape;368;p9:notes"/>
          <p:cNvSpPr>
            <a:spLocks noGrp="1" noRot="1" noChangeAspect="1"/>
          </p:cNvSpPr>
          <p:nvPr>
            <p:ph type="sldImg" idx="2"/>
          </p:nvPr>
        </p:nvSpPr>
        <p:spPr>
          <a:xfrm>
            <a:off x="176213" y="1392238"/>
            <a:ext cx="6664325" cy="37592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s-CL"/>
          </a:p>
        </p:txBody>
      </p:sp>
    </p:spTree>
    <p:extLst>
      <p:ext uri="{BB962C8B-B14F-4D97-AF65-F5344CB8AC3E}">
        <p14:creationId xmlns:p14="http://schemas.microsoft.com/office/powerpoint/2010/main" val="3608098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76E4F3-30AC-4248-9059-7E396D76E82F}"/>
              </a:ext>
            </a:extLst>
          </p:cNvPr>
          <p:cNvSpPr>
            <a:spLocks noGrp="1"/>
          </p:cNvSpPr>
          <p:nvPr>
            <p:ph type="ctrTitle"/>
          </p:nvPr>
        </p:nvSpPr>
        <p:spPr>
          <a:xfrm>
            <a:off x="3040658" y="2244726"/>
            <a:ext cx="18243947" cy="4775200"/>
          </a:xfrm>
        </p:spPr>
        <p:txBody>
          <a:bodyPr anchor="b"/>
          <a:lstStyle>
            <a:lvl1pPr algn="ctr">
              <a:defRPr sz="11971"/>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1F6036B1-EDC0-C943-A454-BF3D80A03110}"/>
              </a:ext>
            </a:extLst>
          </p:cNvPr>
          <p:cNvSpPr>
            <a:spLocks noGrp="1"/>
          </p:cNvSpPr>
          <p:nvPr>
            <p:ph type="subTitle" idx="1"/>
          </p:nvPr>
        </p:nvSpPr>
        <p:spPr>
          <a:xfrm>
            <a:off x="3040658" y="7204076"/>
            <a:ext cx="18243947" cy="3311524"/>
          </a:xfrm>
        </p:spPr>
        <p:txBody>
          <a:bodyPr/>
          <a:lstStyle>
            <a:lvl1pPr marL="0" indent="0" algn="ctr">
              <a:buNone/>
              <a:defRPr sz="4788"/>
            </a:lvl1pPr>
            <a:lvl2pPr marL="912205" indent="0" algn="ctr">
              <a:buNone/>
              <a:defRPr sz="3990"/>
            </a:lvl2pPr>
            <a:lvl3pPr marL="1824411" indent="0" algn="ctr">
              <a:buNone/>
              <a:defRPr sz="3591"/>
            </a:lvl3pPr>
            <a:lvl4pPr marL="2736616" indent="0" algn="ctr">
              <a:buNone/>
              <a:defRPr sz="3192"/>
            </a:lvl4pPr>
            <a:lvl5pPr marL="3648822" indent="0" algn="ctr">
              <a:buNone/>
              <a:defRPr sz="3192"/>
            </a:lvl5pPr>
            <a:lvl6pPr marL="4561027" indent="0" algn="ctr">
              <a:buNone/>
              <a:defRPr sz="3192"/>
            </a:lvl6pPr>
            <a:lvl7pPr marL="5473233" indent="0" algn="ctr">
              <a:buNone/>
              <a:defRPr sz="3192"/>
            </a:lvl7pPr>
            <a:lvl8pPr marL="6385438" indent="0" algn="ctr">
              <a:buNone/>
              <a:defRPr sz="3192"/>
            </a:lvl8pPr>
            <a:lvl9pPr marL="7297644" indent="0" algn="ctr">
              <a:buNone/>
              <a:defRPr sz="3192"/>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FE058864-FFF5-634D-B4B6-D223100EEB4D}"/>
              </a:ext>
            </a:extLst>
          </p:cNvPr>
          <p:cNvSpPr>
            <a:spLocks noGrp="1"/>
          </p:cNvSpPr>
          <p:nvPr>
            <p:ph type="dt" sz="half" idx="10"/>
          </p:nvPr>
        </p:nvSpPr>
        <p:spPr/>
        <p:txBody>
          <a:bodyPr/>
          <a:lstStyle/>
          <a:p>
            <a:pPr>
              <a:defRPr/>
            </a:pPr>
            <a:fld id="{39FAB957-60BD-4DCF-A1D4-7D47C5799AD5}" type="datetimeFigureOut">
              <a:rPr lang="en-US" smtClean="0"/>
              <a:pPr>
                <a:defRPr/>
              </a:pPr>
              <a:t>12/17/2025</a:t>
            </a:fld>
            <a:endParaRPr lang="en-US"/>
          </a:p>
        </p:txBody>
      </p:sp>
      <p:sp>
        <p:nvSpPr>
          <p:cNvPr id="5" name="Marcador de pie de página 4">
            <a:extLst>
              <a:ext uri="{FF2B5EF4-FFF2-40B4-BE49-F238E27FC236}">
                <a16:creationId xmlns:a16="http://schemas.microsoft.com/office/drawing/2014/main" id="{096CFF4B-9D32-474F-AA7C-45E204A55EAD}"/>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65A249F2-F3DC-0E46-8ADC-BDB6E929B12E}"/>
              </a:ext>
            </a:extLst>
          </p:cNvPr>
          <p:cNvSpPr>
            <a:spLocks noGrp="1"/>
          </p:cNvSpPr>
          <p:nvPr>
            <p:ph type="sldNum" sz="quarter" idx="12"/>
          </p:nvPr>
        </p:nvSpPr>
        <p:spPr/>
        <p:txBody>
          <a:bodyPr/>
          <a:lstStyle/>
          <a:p>
            <a:pPr>
              <a:defRPr/>
            </a:pPr>
            <a:fld id="{D03591EE-EC04-4C53-B5F8-B600A8E251F0}" type="slidenum">
              <a:rPr lang="en-US" smtClean="0"/>
              <a:pPr>
                <a:defRPr/>
              </a:pPr>
              <a:t>‹Nº›</a:t>
            </a:fld>
            <a:endParaRPr lang="en-US"/>
          </a:p>
        </p:txBody>
      </p:sp>
    </p:spTree>
    <p:extLst>
      <p:ext uri="{BB962C8B-B14F-4D97-AF65-F5344CB8AC3E}">
        <p14:creationId xmlns:p14="http://schemas.microsoft.com/office/powerpoint/2010/main" val="16293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E8B46F-2B81-B944-9620-ABAD28BB271F}"/>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67E661B-2C0E-494C-96BC-8B11CE9C949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9C2CBA8-547E-2C49-A2F7-A20D2D62015B}"/>
              </a:ext>
            </a:extLst>
          </p:cNvPr>
          <p:cNvSpPr>
            <a:spLocks noGrp="1"/>
          </p:cNvSpPr>
          <p:nvPr>
            <p:ph type="dt" sz="half" idx="10"/>
          </p:nvPr>
        </p:nvSpPr>
        <p:spPr/>
        <p:txBody>
          <a:bodyPr/>
          <a:lstStyle/>
          <a:p>
            <a:pPr>
              <a:defRPr/>
            </a:pPr>
            <a:fld id="{2962F460-8932-4BE5-9F07-4A7043D6FB3D}" type="datetimeFigureOut">
              <a:rPr lang="en-US" smtClean="0"/>
              <a:pPr>
                <a:defRPr/>
              </a:pPr>
              <a:t>12/17/2025</a:t>
            </a:fld>
            <a:endParaRPr lang="en-US"/>
          </a:p>
        </p:txBody>
      </p:sp>
      <p:sp>
        <p:nvSpPr>
          <p:cNvPr id="5" name="Marcador de pie de página 4">
            <a:extLst>
              <a:ext uri="{FF2B5EF4-FFF2-40B4-BE49-F238E27FC236}">
                <a16:creationId xmlns:a16="http://schemas.microsoft.com/office/drawing/2014/main" id="{629AE6D8-7208-F541-9FCE-9D5A236A935C}"/>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10375C06-C3D1-A84E-92FC-4D060E486319}"/>
              </a:ext>
            </a:extLst>
          </p:cNvPr>
          <p:cNvSpPr>
            <a:spLocks noGrp="1"/>
          </p:cNvSpPr>
          <p:nvPr>
            <p:ph type="sldNum" sz="quarter" idx="12"/>
          </p:nvPr>
        </p:nvSpPr>
        <p:spPr/>
        <p:txBody>
          <a:bodyPr/>
          <a:lstStyle/>
          <a:p>
            <a:pPr>
              <a:defRPr/>
            </a:pPr>
            <a:fld id="{DFFEA75A-A6E2-4F12-A009-FC283CBCE9DA}" type="slidenum">
              <a:rPr lang="en-US" smtClean="0"/>
              <a:pPr>
                <a:defRPr/>
              </a:pPr>
              <a:t>‹Nº›</a:t>
            </a:fld>
            <a:endParaRPr lang="en-US"/>
          </a:p>
        </p:txBody>
      </p:sp>
    </p:spTree>
    <p:extLst>
      <p:ext uri="{BB962C8B-B14F-4D97-AF65-F5344CB8AC3E}">
        <p14:creationId xmlns:p14="http://schemas.microsoft.com/office/powerpoint/2010/main" val="3814734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D92D51-FE48-234F-A218-8DDB00B6590B}"/>
              </a:ext>
            </a:extLst>
          </p:cNvPr>
          <p:cNvSpPr>
            <a:spLocks noGrp="1"/>
          </p:cNvSpPr>
          <p:nvPr>
            <p:ph type="title" orient="vert"/>
          </p:nvPr>
        </p:nvSpPr>
        <p:spPr>
          <a:xfrm>
            <a:off x="17407766" y="730250"/>
            <a:ext cx="5245135" cy="11623676"/>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3391D0B8-DFA0-D34D-87BA-4C0C00B22043}"/>
              </a:ext>
            </a:extLst>
          </p:cNvPr>
          <p:cNvSpPr>
            <a:spLocks noGrp="1"/>
          </p:cNvSpPr>
          <p:nvPr>
            <p:ph type="body" orient="vert" idx="1"/>
          </p:nvPr>
        </p:nvSpPr>
        <p:spPr>
          <a:xfrm>
            <a:off x="1672362" y="730250"/>
            <a:ext cx="15431339" cy="11623676"/>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BCA0C4A5-3849-0B47-A8C5-CC724B7CD47D}"/>
              </a:ext>
            </a:extLst>
          </p:cNvPr>
          <p:cNvSpPr>
            <a:spLocks noGrp="1"/>
          </p:cNvSpPr>
          <p:nvPr>
            <p:ph type="dt" sz="half" idx="10"/>
          </p:nvPr>
        </p:nvSpPr>
        <p:spPr/>
        <p:txBody>
          <a:bodyPr/>
          <a:lstStyle/>
          <a:p>
            <a:pPr>
              <a:defRPr/>
            </a:pPr>
            <a:fld id="{0B8373E1-9A71-4A15-A7A7-FE44563BC704}" type="datetimeFigureOut">
              <a:rPr lang="en-US" smtClean="0"/>
              <a:pPr>
                <a:defRPr/>
              </a:pPr>
              <a:t>12/17/2025</a:t>
            </a:fld>
            <a:endParaRPr lang="en-US"/>
          </a:p>
        </p:txBody>
      </p:sp>
      <p:sp>
        <p:nvSpPr>
          <p:cNvPr id="5" name="Marcador de pie de página 4">
            <a:extLst>
              <a:ext uri="{FF2B5EF4-FFF2-40B4-BE49-F238E27FC236}">
                <a16:creationId xmlns:a16="http://schemas.microsoft.com/office/drawing/2014/main" id="{281072AC-38C8-4E4C-9939-4B595F55AD2F}"/>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492BD327-7241-8F48-B0DF-97A13C1E49A8}"/>
              </a:ext>
            </a:extLst>
          </p:cNvPr>
          <p:cNvSpPr>
            <a:spLocks noGrp="1"/>
          </p:cNvSpPr>
          <p:nvPr>
            <p:ph type="sldNum" sz="quarter" idx="12"/>
          </p:nvPr>
        </p:nvSpPr>
        <p:spPr/>
        <p:txBody>
          <a:bodyPr/>
          <a:lstStyle/>
          <a:p>
            <a:pPr>
              <a:defRPr/>
            </a:pPr>
            <a:fld id="{27014479-8192-4B69-BEDD-4F126E2CC9E9}" type="slidenum">
              <a:rPr lang="en-US" smtClean="0"/>
              <a:pPr>
                <a:defRPr/>
              </a:pPr>
              <a:t>‹Nº›</a:t>
            </a:fld>
            <a:endParaRPr lang="en-US"/>
          </a:p>
        </p:txBody>
      </p:sp>
    </p:spTree>
    <p:extLst>
      <p:ext uri="{BB962C8B-B14F-4D97-AF65-F5344CB8AC3E}">
        <p14:creationId xmlns:p14="http://schemas.microsoft.com/office/powerpoint/2010/main" val="252994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EB9823-C312-D249-8907-717336538E4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3C973D4-057E-2D4A-9CC3-C1A402A4C57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5872D270-A2B5-CC4E-B0D7-E67C426C0D54}"/>
              </a:ext>
            </a:extLst>
          </p:cNvPr>
          <p:cNvSpPr>
            <a:spLocks noGrp="1"/>
          </p:cNvSpPr>
          <p:nvPr>
            <p:ph type="dt" sz="half" idx="10"/>
          </p:nvPr>
        </p:nvSpPr>
        <p:spPr/>
        <p:txBody>
          <a:bodyPr/>
          <a:lstStyle/>
          <a:p>
            <a:pPr>
              <a:defRPr/>
            </a:pPr>
            <a:fld id="{0B76CF13-3D0B-47C0-90B3-8BF59D5A9B00}" type="datetimeFigureOut">
              <a:rPr lang="en-US" smtClean="0"/>
              <a:pPr>
                <a:defRPr/>
              </a:pPr>
              <a:t>12/17/2025</a:t>
            </a:fld>
            <a:endParaRPr lang="en-US"/>
          </a:p>
        </p:txBody>
      </p:sp>
      <p:sp>
        <p:nvSpPr>
          <p:cNvPr id="5" name="Marcador de pie de página 4">
            <a:extLst>
              <a:ext uri="{FF2B5EF4-FFF2-40B4-BE49-F238E27FC236}">
                <a16:creationId xmlns:a16="http://schemas.microsoft.com/office/drawing/2014/main" id="{5BB28A4D-479B-AE43-ADF2-7F7F19EC385E}"/>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D9584D7C-A213-474C-8C3C-E12CD38ADB9B}"/>
              </a:ext>
            </a:extLst>
          </p:cNvPr>
          <p:cNvSpPr>
            <a:spLocks noGrp="1"/>
          </p:cNvSpPr>
          <p:nvPr>
            <p:ph type="sldNum" sz="quarter" idx="12"/>
          </p:nvPr>
        </p:nvSpPr>
        <p:spPr/>
        <p:txBody>
          <a:bodyPr/>
          <a:lstStyle/>
          <a:p>
            <a:pPr>
              <a:defRPr/>
            </a:pPr>
            <a:fld id="{9D1039B0-5F05-4853-880B-0D1DD2A205E8}" type="slidenum">
              <a:rPr lang="en-US" smtClean="0"/>
              <a:pPr>
                <a:defRPr/>
              </a:pPr>
              <a:t>‹Nº›</a:t>
            </a:fld>
            <a:endParaRPr lang="en-US"/>
          </a:p>
        </p:txBody>
      </p:sp>
    </p:spTree>
    <p:extLst>
      <p:ext uri="{BB962C8B-B14F-4D97-AF65-F5344CB8AC3E}">
        <p14:creationId xmlns:p14="http://schemas.microsoft.com/office/powerpoint/2010/main" val="4107971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F750E-BE57-2F4E-AC5D-3645BA2EDCD2}"/>
              </a:ext>
            </a:extLst>
          </p:cNvPr>
          <p:cNvSpPr>
            <a:spLocks noGrp="1"/>
          </p:cNvSpPr>
          <p:nvPr>
            <p:ph type="title"/>
          </p:nvPr>
        </p:nvSpPr>
        <p:spPr>
          <a:xfrm>
            <a:off x="1659693" y="3419477"/>
            <a:ext cx="20980539" cy="5705474"/>
          </a:xfrm>
        </p:spPr>
        <p:txBody>
          <a:bodyPr anchor="b"/>
          <a:lstStyle>
            <a:lvl1pPr>
              <a:defRPr sz="11971"/>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E66D43A4-E47A-844A-A59F-5B61337E1F13}"/>
              </a:ext>
            </a:extLst>
          </p:cNvPr>
          <p:cNvSpPr>
            <a:spLocks noGrp="1"/>
          </p:cNvSpPr>
          <p:nvPr>
            <p:ph type="body" idx="1"/>
          </p:nvPr>
        </p:nvSpPr>
        <p:spPr>
          <a:xfrm>
            <a:off x="1659693" y="9178927"/>
            <a:ext cx="20980539" cy="3000374"/>
          </a:xfrm>
        </p:spPr>
        <p:txBody>
          <a:bodyPr/>
          <a:lstStyle>
            <a:lvl1pPr marL="0" indent="0">
              <a:buNone/>
              <a:defRPr sz="4788">
                <a:solidFill>
                  <a:schemeClr val="tx1">
                    <a:tint val="75000"/>
                  </a:schemeClr>
                </a:solidFill>
              </a:defRPr>
            </a:lvl1pPr>
            <a:lvl2pPr marL="912205" indent="0">
              <a:buNone/>
              <a:defRPr sz="3990">
                <a:solidFill>
                  <a:schemeClr val="tx1">
                    <a:tint val="75000"/>
                  </a:schemeClr>
                </a:solidFill>
              </a:defRPr>
            </a:lvl2pPr>
            <a:lvl3pPr marL="1824411" indent="0">
              <a:buNone/>
              <a:defRPr sz="3591">
                <a:solidFill>
                  <a:schemeClr val="tx1">
                    <a:tint val="75000"/>
                  </a:schemeClr>
                </a:solidFill>
              </a:defRPr>
            </a:lvl3pPr>
            <a:lvl4pPr marL="2736616" indent="0">
              <a:buNone/>
              <a:defRPr sz="3192">
                <a:solidFill>
                  <a:schemeClr val="tx1">
                    <a:tint val="75000"/>
                  </a:schemeClr>
                </a:solidFill>
              </a:defRPr>
            </a:lvl4pPr>
            <a:lvl5pPr marL="3648822" indent="0">
              <a:buNone/>
              <a:defRPr sz="3192">
                <a:solidFill>
                  <a:schemeClr val="tx1">
                    <a:tint val="75000"/>
                  </a:schemeClr>
                </a:solidFill>
              </a:defRPr>
            </a:lvl5pPr>
            <a:lvl6pPr marL="4561027" indent="0">
              <a:buNone/>
              <a:defRPr sz="3192">
                <a:solidFill>
                  <a:schemeClr val="tx1">
                    <a:tint val="75000"/>
                  </a:schemeClr>
                </a:solidFill>
              </a:defRPr>
            </a:lvl6pPr>
            <a:lvl7pPr marL="5473233" indent="0">
              <a:buNone/>
              <a:defRPr sz="3192">
                <a:solidFill>
                  <a:schemeClr val="tx1">
                    <a:tint val="75000"/>
                  </a:schemeClr>
                </a:solidFill>
              </a:defRPr>
            </a:lvl7pPr>
            <a:lvl8pPr marL="6385438" indent="0">
              <a:buNone/>
              <a:defRPr sz="3192">
                <a:solidFill>
                  <a:schemeClr val="tx1">
                    <a:tint val="75000"/>
                  </a:schemeClr>
                </a:solidFill>
              </a:defRPr>
            </a:lvl8pPr>
            <a:lvl9pPr marL="7297644" indent="0">
              <a:buNone/>
              <a:defRPr sz="3192">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38C25B3-F771-C64C-B977-03D69AC48F50}"/>
              </a:ext>
            </a:extLst>
          </p:cNvPr>
          <p:cNvSpPr>
            <a:spLocks noGrp="1"/>
          </p:cNvSpPr>
          <p:nvPr>
            <p:ph type="dt" sz="half" idx="10"/>
          </p:nvPr>
        </p:nvSpPr>
        <p:spPr/>
        <p:txBody>
          <a:bodyPr/>
          <a:lstStyle/>
          <a:p>
            <a:pPr>
              <a:defRPr/>
            </a:pPr>
            <a:fld id="{F04C49C0-34E9-49C5-AA4D-CCCEEF29D2FE}" type="datetimeFigureOut">
              <a:rPr lang="en-US" smtClean="0"/>
              <a:pPr>
                <a:defRPr/>
              </a:pPr>
              <a:t>12/17/2025</a:t>
            </a:fld>
            <a:endParaRPr lang="en-US"/>
          </a:p>
        </p:txBody>
      </p:sp>
      <p:sp>
        <p:nvSpPr>
          <p:cNvPr id="5" name="Marcador de pie de página 4">
            <a:extLst>
              <a:ext uri="{FF2B5EF4-FFF2-40B4-BE49-F238E27FC236}">
                <a16:creationId xmlns:a16="http://schemas.microsoft.com/office/drawing/2014/main" id="{B834F16D-8665-B449-BC8A-B47971E081E4}"/>
              </a:ext>
            </a:extLst>
          </p:cNvPr>
          <p:cNvSpPr>
            <a:spLocks noGrp="1"/>
          </p:cNvSpPr>
          <p:nvPr>
            <p:ph type="ftr" sz="quarter" idx="11"/>
          </p:nvPr>
        </p:nvSpPr>
        <p:spPr/>
        <p:txBody>
          <a:bodyPr/>
          <a:lstStyle/>
          <a:p>
            <a:pPr>
              <a:defRPr/>
            </a:pPr>
            <a:endParaRPr lang="en-US"/>
          </a:p>
        </p:txBody>
      </p:sp>
      <p:sp>
        <p:nvSpPr>
          <p:cNvPr id="6" name="Marcador de número de diapositiva 5">
            <a:extLst>
              <a:ext uri="{FF2B5EF4-FFF2-40B4-BE49-F238E27FC236}">
                <a16:creationId xmlns:a16="http://schemas.microsoft.com/office/drawing/2014/main" id="{8289B5EA-E14B-8B49-B346-CFB261ED48E8}"/>
              </a:ext>
            </a:extLst>
          </p:cNvPr>
          <p:cNvSpPr>
            <a:spLocks noGrp="1"/>
          </p:cNvSpPr>
          <p:nvPr>
            <p:ph type="sldNum" sz="quarter" idx="12"/>
          </p:nvPr>
        </p:nvSpPr>
        <p:spPr/>
        <p:txBody>
          <a:bodyPr/>
          <a:lstStyle/>
          <a:p>
            <a:pPr>
              <a:defRPr/>
            </a:pPr>
            <a:fld id="{431B923D-D540-4861-8F5D-1C99059E766C}" type="slidenum">
              <a:rPr lang="en-US" smtClean="0"/>
              <a:pPr>
                <a:defRPr/>
              </a:pPr>
              <a:t>‹Nº›</a:t>
            </a:fld>
            <a:endParaRPr lang="en-US"/>
          </a:p>
        </p:txBody>
      </p:sp>
    </p:spTree>
    <p:extLst>
      <p:ext uri="{BB962C8B-B14F-4D97-AF65-F5344CB8AC3E}">
        <p14:creationId xmlns:p14="http://schemas.microsoft.com/office/powerpoint/2010/main" val="4270912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0D10B1-DD1D-C749-9899-044AA26E7549}"/>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08D7CB2-DFB9-2043-BCF9-C928FA175439}"/>
              </a:ext>
            </a:extLst>
          </p:cNvPr>
          <p:cNvSpPr>
            <a:spLocks noGrp="1"/>
          </p:cNvSpPr>
          <p:nvPr>
            <p:ph sz="half" idx="1"/>
          </p:nvPr>
        </p:nvSpPr>
        <p:spPr>
          <a:xfrm>
            <a:off x="1672362" y="3651250"/>
            <a:ext cx="10338237"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A8321FA4-AAFF-E14C-8F64-0FDE92A3D7F5}"/>
              </a:ext>
            </a:extLst>
          </p:cNvPr>
          <p:cNvSpPr>
            <a:spLocks noGrp="1"/>
          </p:cNvSpPr>
          <p:nvPr>
            <p:ph sz="half" idx="2"/>
          </p:nvPr>
        </p:nvSpPr>
        <p:spPr>
          <a:xfrm>
            <a:off x="12314664" y="3651250"/>
            <a:ext cx="10338237" cy="87026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A1A1311F-03D5-0A47-9745-8B2D4B8A9F97}"/>
              </a:ext>
            </a:extLst>
          </p:cNvPr>
          <p:cNvSpPr>
            <a:spLocks noGrp="1"/>
          </p:cNvSpPr>
          <p:nvPr>
            <p:ph type="dt" sz="half" idx="10"/>
          </p:nvPr>
        </p:nvSpPr>
        <p:spPr/>
        <p:txBody>
          <a:bodyPr/>
          <a:lstStyle/>
          <a:p>
            <a:pPr>
              <a:defRPr/>
            </a:pPr>
            <a:fld id="{322BE344-246B-49DB-8DBE-5023A3B6AE81}" type="datetimeFigureOut">
              <a:rPr lang="en-US" smtClean="0"/>
              <a:pPr>
                <a:defRPr/>
              </a:pPr>
              <a:t>12/17/2025</a:t>
            </a:fld>
            <a:endParaRPr lang="en-US"/>
          </a:p>
        </p:txBody>
      </p:sp>
      <p:sp>
        <p:nvSpPr>
          <p:cNvPr id="6" name="Marcador de pie de página 5">
            <a:extLst>
              <a:ext uri="{FF2B5EF4-FFF2-40B4-BE49-F238E27FC236}">
                <a16:creationId xmlns:a16="http://schemas.microsoft.com/office/drawing/2014/main" id="{D5A8A803-89C3-8844-AAD3-747A9D7DDCC1}"/>
              </a:ext>
            </a:extLst>
          </p:cNvPr>
          <p:cNvSpPr>
            <a:spLocks noGrp="1"/>
          </p:cNvSpPr>
          <p:nvPr>
            <p:ph type="ftr" sz="quarter" idx="11"/>
          </p:nvPr>
        </p:nvSpPr>
        <p:spPr/>
        <p:txBody>
          <a:bodyPr/>
          <a:lstStyle/>
          <a:p>
            <a:pPr>
              <a:defRPr/>
            </a:pPr>
            <a:endParaRPr lang="en-US"/>
          </a:p>
        </p:txBody>
      </p:sp>
      <p:sp>
        <p:nvSpPr>
          <p:cNvPr id="7" name="Marcador de número de diapositiva 6">
            <a:extLst>
              <a:ext uri="{FF2B5EF4-FFF2-40B4-BE49-F238E27FC236}">
                <a16:creationId xmlns:a16="http://schemas.microsoft.com/office/drawing/2014/main" id="{1F1D354E-435A-8944-98E8-8EEDD2655AAF}"/>
              </a:ext>
            </a:extLst>
          </p:cNvPr>
          <p:cNvSpPr>
            <a:spLocks noGrp="1"/>
          </p:cNvSpPr>
          <p:nvPr>
            <p:ph type="sldNum" sz="quarter" idx="12"/>
          </p:nvPr>
        </p:nvSpPr>
        <p:spPr/>
        <p:txBody>
          <a:bodyPr/>
          <a:lstStyle/>
          <a:p>
            <a:pPr>
              <a:defRPr/>
            </a:pPr>
            <a:fld id="{E58CCAAC-9D47-4C57-ABF7-ABE937D4055D}" type="slidenum">
              <a:rPr lang="en-US" smtClean="0"/>
              <a:pPr>
                <a:defRPr/>
              </a:pPr>
              <a:t>‹Nº›</a:t>
            </a:fld>
            <a:endParaRPr lang="en-US"/>
          </a:p>
        </p:txBody>
      </p:sp>
    </p:spTree>
    <p:extLst>
      <p:ext uri="{BB962C8B-B14F-4D97-AF65-F5344CB8AC3E}">
        <p14:creationId xmlns:p14="http://schemas.microsoft.com/office/powerpoint/2010/main" val="380501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FF0E34-4E6A-BD41-8261-B85A91912891}"/>
              </a:ext>
            </a:extLst>
          </p:cNvPr>
          <p:cNvSpPr>
            <a:spLocks noGrp="1"/>
          </p:cNvSpPr>
          <p:nvPr>
            <p:ph type="title"/>
          </p:nvPr>
        </p:nvSpPr>
        <p:spPr>
          <a:xfrm>
            <a:off x="1675530" y="730251"/>
            <a:ext cx="20980539" cy="2651126"/>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1A961ECE-DA47-8A43-AAAB-2A0B6654DBA3}"/>
              </a:ext>
            </a:extLst>
          </p:cNvPr>
          <p:cNvSpPr>
            <a:spLocks noGrp="1"/>
          </p:cNvSpPr>
          <p:nvPr>
            <p:ph type="body" idx="1"/>
          </p:nvPr>
        </p:nvSpPr>
        <p:spPr>
          <a:xfrm>
            <a:off x="1675531" y="3362326"/>
            <a:ext cx="10290725" cy="1647824"/>
          </a:xfrm>
        </p:spPr>
        <p:txBody>
          <a:bodyPr anchor="b"/>
          <a:lstStyle>
            <a:lvl1pPr marL="0" indent="0">
              <a:buNone/>
              <a:defRPr sz="4788" b="1"/>
            </a:lvl1pPr>
            <a:lvl2pPr marL="912205" indent="0">
              <a:buNone/>
              <a:defRPr sz="3990" b="1"/>
            </a:lvl2pPr>
            <a:lvl3pPr marL="1824411" indent="0">
              <a:buNone/>
              <a:defRPr sz="3591" b="1"/>
            </a:lvl3pPr>
            <a:lvl4pPr marL="2736616" indent="0">
              <a:buNone/>
              <a:defRPr sz="3192" b="1"/>
            </a:lvl4pPr>
            <a:lvl5pPr marL="3648822" indent="0">
              <a:buNone/>
              <a:defRPr sz="3192" b="1"/>
            </a:lvl5pPr>
            <a:lvl6pPr marL="4561027" indent="0">
              <a:buNone/>
              <a:defRPr sz="3192" b="1"/>
            </a:lvl6pPr>
            <a:lvl7pPr marL="5473233" indent="0">
              <a:buNone/>
              <a:defRPr sz="3192" b="1"/>
            </a:lvl7pPr>
            <a:lvl8pPr marL="6385438" indent="0">
              <a:buNone/>
              <a:defRPr sz="3192" b="1"/>
            </a:lvl8pPr>
            <a:lvl9pPr marL="7297644" indent="0">
              <a:buNone/>
              <a:defRPr sz="3192"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4312750-E9E6-E240-B852-713377352195}"/>
              </a:ext>
            </a:extLst>
          </p:cNvPr>
          <p:cNvSpPr>
            <a:spLocks noGrp="1"/>
          </p:cNvSpPr>
          <p:nvPr>
            <p:ph sz="half" idx="2"/>
          </p:nvPr>
        </p:nvSpPr>
        <p:spPr>
          <a:xfrm>
            <a:off x="1675531" y="5010150"/>
            <a:ext cx="10290725"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1F2452D-F112-5948-B21E-3DA2EE6E0E62}"/>
              </a:ext>
            </a:extLst>
          </p:cNvPr>
          <p:cNvSpPr>
            <a:spLocks noGrp="1"/>
          </p:cNvSpPr>
          <p:nvPr>
            <p:ph type="body" sz="quarter" idx="3"/>
          </p:nvPr>
        </p:nvSpPr>
        <p:spPr>
          <a:xfrm>
            <a:off x="12314664" y="3362326"/>
            <a:ext cx="10341405" cy="1647824"/>
          </a:xfrm>
        </p:spPr>
        <p:txBody>
          <a:bodyPr anchor="b"/>
          <a:lstStyle>
            <a:lvl1pPr marL="0" indent="0">
              <a:buNone/>
              <a:defRPr sz="4788" b="1"/>
            </a:lvl1pPr>
            <a:lvl2pPr marL="912205" indent="0">
              <a:buNone/>
              <a:defRPr sz="3990" b="1"/>
            </a:lvl2pPr>
            <a:lvl3pPr marL="1824411" indent="0">
              <a:buNone/>
              <a:defRPr sz="3591" b="1"/>
            </a:lvl3pPr>
            <a:lvl4pPr marL="2736616" indent="0">
              <a:buNone/>
              <a:defRPr sz="3192" b="1"/>
            </a:lvl4pPr>
            <a:lvl5pPr marL="3648822" indent="0">
              <a:buNone/>
              <a:defRPr sz="3192" b="1"/>
            </a:lvl5pPr>
            <a:lvl6pPr marL="4561027" indent="0">
              <a:buNone/>
              <a:defRPr sz="3192" b="1"/>
            </a:lvl6pPr>
            <a:lvl7pPr marL="5473233" indent="0">
              <a:buNone/>
              <a:defRPr sz="3192" b="1"/>
            </a:lvl7pPr>
            <a:lvl8pPr marL="6385438" indent="0">
              <a:buNone/>
              <a:defRPr sz="3192" b="1"/>
            </a:lvl8pPr>
            <a:lvl9pPr marL="7297644" indent="0">
              <a:buNone/>
              <a:defRPr sz="3192"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AB1EAC-6AD2-2C42-9A1C-E0D76AB56A30}"/>
              </a:ext>
            </a:extLst>
          </p:cNvPr>
          <p:cNvSpPr>
            <a:spLocks noGrp="1"/>
          </p:cNvSpPr>
          <p:nvPr>
            <p:ph sz="quarter" idx="4"/>
          </p:nvPr>
        </p:nvSpPr>
        <p:spPr>
          <a:xfrm>
            <a:off x="12314664" y="5010150"/>
            <a:ext cx="10341405" cy="7369176"/>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AA55CCE0-7380-494B-9DF0-7E70F81E11FF}"/>
              </a:ext>
            </a:extLst>
          </p:cNvPr>
          <p:cNvSpPr>
            <a:spLocks noGrp="1"/>
          </p:cNvSpPr>
          <p:nvPr>
            <p:ph type="dt" sz="half" idx="10"/>
          </p:nvPr>
        </p:nvSpPr>
        <p:spPr/>
        <p:txBody>
          <a:bodyPr/>
          <a:lstStyle/>
          <a:p>
            <a:pPr>
              <a:defRPr/>
            </a:pPr>
            <a:fld id="{3BBC5FC1-43E8-4B86-ACEC-37246C703AAE}" type="datetimeFigureOut">
              <a:rPr lang="en-US" smtClean="0"/>
              <a:pPr>
                <a:defRPr/>
              </a:pPr>
              <a:t>12/17/2025</a:t>
            </a:fld>
            <a:endParaRPr lang="en-US"/>
          </a:p>
        </p:txBody>
      </p:sp>
      <p:sp>
        <p:nvSpPr>
          <p:cNvPr id="8" name="Marcador de pie de página 7">
            <a:extLst>
              <a:ext uri="{FF2B5EF4-FFF2-40B4-BE49-F238E27FC236}">
                <a16:creationId xmlns:a16="http://schemas.microsoft.com/office/drawing/2014/main" id="{31C145E9-A4C7-1C45-8419-30D7BD832A78}"/>
              </a:ext>
            </a:extLst>
          </p:cNvPr>
          <p:cNvSpPr>
            <a:spLocks noGrp="1"/>
          </p:cNvSpPr>
          <p:nvPr>
            <p:ph type="ftr" sz="quarter" idx="11"/>
          </p:nvPr>
        </p:nvSpPr>
        <p:spPr/>
        <p:txBody>
          <a:bodyPr/>
          <a:lstStyle/>
          <a:p>
            <a:pPr>
              <a:defRPr/>
            </a:pPr>
            <a:endParaRPr lang="en-US"/>
          </a:p>
        </p:txBody>
      </p:sp>
      <p:sp>
        <p:nvSpPr>
          <p:cNvPr id="9" name="Marcador de número de diapositiva 8">
            <a:extLst>
              <a:ext uri="{FF2B5EF4-FFF2-40B4-BE49-F238E27FC236}">
                <a16:creationId xmlns:a16="http://schemas.microsoft.com/office/drawing/2014/main" id="{06BD83CC-DB72-0948-A89A-6D0B968718BD}"/>
              </a:ext>
            </a:extLst>
          </p:cNvPr>
          <p:cNvSpPr>
            <a:spLocks noGrp="1"/>
          </p:cNvSpPr>
          <p:nvPr>
            <p:ph type="sldNum" sz="quarter" idx="12"/>
          </p:nvPr>
        </p:nvSpPr>
        <p:spPr/>
        <p:txBody>
          <a:bodyPr/>
          <a:lstStyle/>
          <a:p>
            <a:pPr>
              <a:defRPr/>
            </a:pPr>
            <a:fld id="{123A8A9E-2567-4CC0-82A9-E815F76C3E6C}" type="slidenum">
              <a:rPr lang="en-US" smtClean="0"/>
              <a:pPr>
                <a:defRPr/>
              </a:pPr>
              <a:t>‹Nº›</a:t>
            </a:fld>
            <a:endParaRPr lang="en-US"/>
          </a:p>
        </p:txBody>
      </p:sp>
    </p:spTree>
    <p:extLst>
      <p:ext uri="{BB962C8B-B14F-4D97-AF65-F5344CB8AC3E}">
        <p14:creationId xmlns:p14="http://schemas.microsoft.com/office/powerpoint/2010/main" val="2022754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5CA4CF-1D3E-B341-88C7-79DD9F58CF3E}"/>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D7C4C97E-EEAC-D744-AA29-A528D7CA840C}"/>
              </a:ext>
            </a:extLst>
          </p:cNvPr>
          <p:cNvSpPr>
            <a:spLocks noGrp="1"/>
          </p:cNvSpPr>
          <p:nvPr>
            <p:ph type="dt" sz="half" idx="10"/>
          </p:nvPr>
        </p:nvSpPr>
        <p:spPr/>
        <p:txBody>
          <a:bodyPr/>
          <a:lstStyle/>
          <a:p>
            <a:pPr>
              <a:defRPr/>
            </a:pPr>
            <a:fld id="{0D15E762-23D3-4B45-A4D9-667B2C6F5FF3}" type="datetimeFigureOut">
              <a:rPr lang="en-US" smtClean="0"/>
              <a:pPr>
                <a:defRPr/>
              </a:pPr>
              <a:t>12/17/2025</a:t>
            </a:fld>
            <a:endParaRPr lang="en-US"/>
          </a:p>
        </p:txBody>
      </p:sp>
      <p:sp>
        <p:nvSpPr>
          <p:cNvPr id="4" name="Marcador de pie de página 3">
            <a:extLst>
              <a:ext uri="{FF2B5EF4-FFF2-40B4-BE49-F238E27FC236}">
                <a16:creationId xmlns:a16="http://schemas.microsoft.com/office/drawing/2014/main" id="{6181B4F7-A370-464A-86DF-30F6F11E588D}"/>
              </a:ext>
            </a:extLst>
          </p:cNvPr>
          <p:cNvSpPr>
            <a:spLocks noGrp="1"/>
          </p:cNvSpPr>
          <p:nvPr>
            <p:ph type="ftr" sz="quarter" idx="11"/>
          </p:nvPr>
        </p:nvSpPr>
        <p:spPr/>
        <p:txBody>
          <a:bodyPr/>
          <a:lstStyle/>
          <a:p>
            <a:pPr>
              <a:defRPr/>
            </a:pPr>
            <a:endParaRPr lang="en-US"/>
          </a:p>
        </p:txBody>
      </p:sp>
      <p:sp>
        <p:nvSpPr>
          <p:cNvPr id="5" name="Marcador de número de diapositiva 4">
            <a:extLst>
              <a:ext uri="{FF2B5EF4-FFF2-40B4-BE49-F238E27FC236}">
                <a16:creationId xmlns:a16="http://schemas.microsoft.com/office/drawing/2014/main" id="{3AB1CBA9-73D3-1D45-A10C-2841A2E859E0}"/>
              </a:ext>
            </a:extLst>
          </p:cNvPr>
          <p:cNvSpPr>
            <a:spLocks noGrp="1"/>
          </p:cNvSpPr>
          <p:nvPr>
            <p:ph type="sldNum" sz="quarter" idx="12"/>
          </p:nvPr>
        </p:nvSpPr>
        <p:spPr/>
        <p:txBody>
          <a:bodyPr/>
          <a:lstStyle/>
          <a:p>
            <a:pPr>
              <a:defRPr/>
            </a:pPr>
            <a:fld id="{DE693C2E-8B77-498B-959F-A283EA6230B1}" type="slidenum">
              <a:rPr lang="en-US" smtClean="0"/>
              <a:pPr>
                <a:defRPr/>
              </a:pPr>
              <a:t>‹Nº›</a:t>
            </a:fld>
            <a:endParaRPr lang="en-US"/>
          </a:p>
        </p:txBody>
      </p:sp>
    </p:spTree>
    <p:extLst>
      <p:ext uri="{BB962C8B-B14F-4D97-AF65-F5344CB8AC3E}">
        <p14:creationId xmlns:p14="http://schemas.microsoft.com/office/powerpoint/2010/main" val="2091570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BA71F7-D5D2-3D4C-A50A-5BD672BC349C}"/>
              </a:ext>
            </a:extLst>
          </p:cNvPr>
          <p:cNvSpPr>
            <a:spLocks noGrp="1"/>
          </p:cNvSpPr>
          <p:nvPr>
            <p:ph type="dt" sz="half" idx="10"/>
          </p:nvPr>
        </p:nvSpPr>
        <p:spPr/>
        <p:txBody>
          <a:bodyPr/>
          <a:lstStyle/>
          <a:p>
            <a:pPr>
              <a:defRPr/>
            </a:pPr>
            <a:fld id="{906AAD48-83FB-4910-9D83-62098E437B46}" type="datetimeFigureOut">
              <a:rPr lang="en-US" smtClean="0"/>
              <a:pPr>
                <a:defRPr/>
              </a:pPr>
              <a:t>12/17/2025</a:t>
            </a:fld>
            <a:endParaRPr lang="en-US"/>
          </a:p>
        </p:txBody>
      </p:sp>
      <p:sp>
        <p:nvSpPr>
          <p:cNvPr id="3" name="Marcador de pie de página 2">
            <a:extLst>
              <a:ext uri="{FF2B5EF4-FFF2-40B4-BE49-F238E27FC236}">
                <a16:creationId xmlns:a16="http://schemas.microsoft.com/office/drawing/2014/main" id="{14282359-221A-9841-A7F5-ED412E134885}"/>
              </a:ext>
            </a:extLst>
          </p:cNvPr>
          <p:cNvSpPr>
            <a:spLocks noGrp="1"/>
          </p:cNvSpPr>
          <p:nvPr>
            <p:ph type="ftr" sz="quarter" idx="11"/>
          </p:nvPr>
        </p:nvSpPr>
        <p:spPr/>
        <p:txBody>
          <a:bodyPr/>
          <a:lstStyle/>
          <a:p>
            <a:pPr>
              <a:defRPr/>
            </a:pPr>
            <a:endParaRPr lang="en-US"/>
          </a:p>
        </p:txBody>
      </p:sp>
      <p:sp>
        <p:nvSpPr>
          <p:cNvPr id="4" name="Marcador de número de diapositiva 3">
            <a:extLst>
              <a:ext uri="{FF2B5EF4-FFF2-40B4-BE49-F238E27FC236}">
                <a16:creationId xmlns:a16="http://schemas.microsoft.com/office/drawing/2014/main" id="{5B67F679-B6F0-0746-BA9F-543CD515ED42}"/>
              </a:ext>
            </a:extLst>
          </p:cNvPr>
          <p:cNvSpPr>
            <a:spLocks noGrp="1"/>
          </p:cNvSpPr>
          <p:nvPr>
            <p:ph type="sldNum" sz="quarter" idx="12"/>
          </p:nvPr>
        </p:nvSpPr>
        <p:spPr/>
        <p:txBody>
          <a:bodyPr/>
          <a:lstStyle/>
          <a:p>
            <a:pPr>
              <a:defRPr/>
            </a:pPr>
            <a:fld id="{896A74B9-F9EF-42D6-941C-0D66AB530B31}" type="slidenum">
              <a:rPr lang="en-US" smtClean="0"/>
              <a:pPr>
                <a:defRPr/>
              </a:pPr>
              <a:t>‹Nº›</a:t>
            </a:fld>
            <a:endParaRPr lang="en-US"/>
          </a:p>
        </p:txBody>
      </p:sp>
    </p:spTree>
    <p:extLst>
      <p:ext uri="{BB962C8B-B14F-4D97-AF65-F5344CB8AC3E}">
        <p14:creationId xmlns:p14="http://schemas.microsoft.com/office/powerpoint/2010/main" val="309703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5BFEA-3B07-944D-BF1E-B35D987080B9}"/>
              </a:ext>
            </a:extLst>
          </p:cNvPr>
          <p:cNvSpPr>
            <a:spLocks noGrp="1"/>
          </p:cNvSpPr>
          <p:nvPr>
            <p:ph type="title"/>
          </p:nvPr>
        </p:nvSpPr>
        <p:spPr>
          <a:xfrm>
            <a:off x="1675531" y="914400"/>
            <a:ext cx="7845530" cy="3200400"/>
          </a:xfrm>
        </p:spPr>
        <p:txBody>
          <a:bodyPr anchor="b"/>
          <a:lstStyle>
            <a:lvl1pPr>
              <a:defRPr sz="6385"/>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77AE78AE-B75D-3747-BA3F-23E1466A25C5}"/>
              </a:ext>
            </a:extLst>
          </p:cNvPr>
          <p:cNvSpPr>
            <a:spLocks noGrp="1"/>
          </p:cNvSpPr>
          <p:nvPr>
            <p:ph idx="1"/>
          </p:nvPr>
        </p:nvSpPr>
        <p:spPr>
          <a:xfrm>
            <a:off x="10341405" y="1974851"/>
            <a:ext cx="12314664" cy="9747250"/>
          </a:xfrm>
        </p:spPr>
        <p:txBody>
          <a:bodyPr/>
          <a:lstStyle>
            <a:lvl1pPr>
              <a:defRPr sz="6385"/>
            </a:lvl1pPr>
            <a:lvl2pPr>
              <a:defRPr sz="5587"/>
            </a:lvl2pPr>
            <a:lvl3pPr>
              <a:defRPr sz="4788"/>
            </a:lvl3pPr>
            <a:lvl4pPr>
              <a:defRPr sz="3990"/>
            </a:lvl4pPr>
            <a:lvl5pPr>
              <a:defRPr sz="3990"/>
            </a:lvl5pPr>
            <a:lvl6pPr>
              <a:defRPr sz="3990"/>
            </a:lvl6pPr>
            <a:lvl7pPr>
              <a:defRPr sz="3990"/>
            </a:lvl7pPr>
            <a:lvl8pPr>
              <a:defRPr sz="3990"/>
            </a:lvl8pPr>
            <a:lvl9pPr>
              <a:defRPr sz="399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33B162F9-5DBD-6A4E-A98C-541A91EEDE52}"/>
              </a:ext>
            </a:extLst>
          </p:cNvPr>
          <p:cNvSpPr>
            <a:spLocks noGrp="1"/>
          </p:cNvSpPr>
          <p:nvPr>
            <p:ph type="body" sz="half" idx="2"/>
          </p:nvPr>
        </p:nvSpPr>
        <p:spPr>
          <a:xfrm>
            <a:off x="1675531" y="4114800"/>
            <a:ext cx="7845530" cy="7623176"/>
          </a:xfrm>
        </p:spPr>
        <p:txBody>
          <a:bodyPr/>
          <a:lstStyle>
            <a:lvl1pPr marL="0" indent="0">
              <a:buNone/>
              <a:defRPr sz="3192"/>
            </a:lvl1pPr>
            <a:lvl2pPr marL="912205" indent="0">
              <a:buNone/>
              <a:defRPr sz="2793"/>
            </a:lvl2pPr>
            <a:lvl3pPr marL="1824411" indent="0">
              <a:buNone/>
              <a:defRPr sz="2394"/>
            </a:lvl3pPr>
            <a:lvl4pPr marL="2736616" indent="0">
              <a:buNone/>
              <a:defRPr sz="1995"/>
            </a:lvl4pPr>
            <a:lvl5pPr marL="3648822" indent="0">
              <a:buNone/>
              <a:defRPr sz="1995"/>
            </a:lvl5pPr>
            <a:lvl6pPr marL="4561027" indent="0">
              <a:buNone/>
              <a:defRPr sz="1995"/>
            </a:lvl6pPr>
            <a:lvl7pPr marL="5473233" indent="0">
              <a:buNone/>
              <a:defRPr sz="1995"/>
            </a:lvl7pPr>
            <a:lvl8pPr marL="6385438" indent="0">
              <a:buNone/>
              <a:defRPr sz="1995"/>
            </a:lvl8pPr>
            <a:lvl9pPr marL="7297644" indent="0">
              <a:buNone/>
              <a:defRPr sz="1995"/>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89CD3B3-3976-0D44-A01D-AF79EA7018B1}"/>
              </a:ext>
            </a:extLst>
          </p:cNvPr>
          <p:cNvSpPr>
            <a:spLocks noGrp="1"/>
          </p:cNvSpPr>
          <p:nvPr>
            <p:ph type="dt" sz="half" idx="10"/>
          </p:nvPr>
        </p:nvSpPr>
        <p:spPr/>
        <p:txBody>
          <a:bodyPr/>
          <a:lstStyle/>
          <a:p>
            <a:pPr>
              <a:defRPr/>
            </a:pPr>
            <a:fld id="{6AEB229F-3F56-421B-8DC2-A0363E00CE32}" type="datetimeFigureOut">
              <a:rPr lang="en-US" smtClean="0"/>
              <a:pPr>
                <a:defRPr/>
              </a:pPr>
              <a:t>12/17/2025</a:t>
            </a:fld>
            <a:endParaRPr lang="en-US"/>
          </a:p>
        </p:txBody>
      </p:sp>
      <p:sp>
        <p:nvSpPr>
          <p:cNvPr id="6" name="Marcador de pie de página 5">
            <a:extLst>
              <a:ext uri="{FF2B5EF4-FFF2-40B4-BE49-F238E27FC236}">
                <a16:creationId xmlns:a16="http://schemas.microsoft.com/office/drawing/2014/main" id="{C7971305-E062-B24D-BE77-0783A01E7C2A}"/>
              </a:ext>
            </a:extLst>
          </p:cNvPr>
          <p:cNvSpPr>
            <a:spLocks noGrp="1"/>
          </p:cNvSpPr>
          <p:nvPr>
            <p:ph type="ftr" sz="quarter" idx="11"/>
          </p:nvPr>
        </p:nvSpPr>
        <p:spPr/>
        <p:txBody>
          <a:bodyPr/>
          <a:lstStyle/>
          <a:p>
            <a:pPr>
              <a:defRPr/>
            </a:pPr>
            <a:endParaRPr lang="en-US"/>
          </a:p>
        </p:txBody>
      </p:sp>
      <p:sp>
        <p:nvSpPr>
          <p:cNvPr id="7" name="Marcador de número de diapositiva 6">
            <a:extLst>
              <a:ext uri="{FF2B5EF4-FFF2-40B4-BE49-F238E27FC236}">
                <a16:creationId xmlns:a16="http://schemas.microsoft.com/office/drawing/2014/main" id="{931B9E07-70A5-924C-81D4-2DCC8E3B251F}"/>
              </a:ext>
            </a:extLst>
          </p:cNvPr>
          <p:cNvSpPr>
            <a:spLocks noGrp="1"/>
          </p:cNvSpPr>
          <p:nvPr>
            <p:ph type="sldNum" sz="quarter" idx="12"/>
          </p:nvPr>
        </p:nvSpPr>
        <p:spPr/>
        <p:txBody>
          <a:bodyPr/>
          <a:lstStyle/>
          <a:p>
            <a:pPr>
              <a:defRPr/>
            </a:pPr>
            <a:fld id="{BF50D198-1459-4853-9C49-D403B74C25FB}" type="slidenum">
              <a:rPr lang="en-US" smtClean="0"/>
              <a:pPr>
                <a:defRPr/>
              </a:pPr>
              <a:t>‹Nº›</a:t>
            </a:fld>
            <a:endParaRPr lang="en-US"/>
          </a:p>
        </p:txBody>
      </p:sp>
    </p:spTree>
    <p:extLst>
      <p:ext uri="{BB962C8B-B14F-4D97-AF65-F5344CB8AC3E}">
        <p14:creationId xmlns:p14="http://schemas.microsoft.com/office/powerpoint/2010/main" val="3485778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16649-F169-ED4B-B1F6-958D138CF1CF}"/>
              </a:ext>
            </a:extLst>
          </p:cNvPr>
          <p:cNvSpPr>
            <a:spLocks noGrp="1"/>
          </p:cNvSpPr>
          <p:nvPr>
            <p:ph type="title"/>
          </p:nvPr>
        </p:nvSpPr>
        <p:spPr>
          <a:xfrm>
            <a:off x="1675531" y="914400"/>
            <a:ext cx="7845530" cy="3200400"/>
          </a:xfrm>
        </p:spPr>
        <p:txBody>
          <a:bodyPr anchor="b"/>
          <a:lstStyle>
            <a:lvl1pPr>
              <a:defRPr sz="6385"/>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C0CAE572-4348-AF42-A6D5-5C2F20002187}"/>
              </a:ext>
            </a:extLst>
          </p:cNvPr>
          <p:cNvSpPr>
            <a:spLocks noGrp="1"/>
          </p:cNvSpPr>
          <p:nvPr>
            <p:ph type="pic" idx="1"/>
          </p:nvPr>
        </p:nvSpPr>
        <p:spPr>
          <a:xfrm>
            <a:off x="10341405" y="1974851"/>
            <a:ext cx="12314664" cy="9747250"/>
          </a:xfrm>
        </p:spPr>
        <p:txBody>
          <a:bodyPr/>
          <a:lstStyle>
            <a:lvl1pPr marL="0" indent="0">
              <a:buNone/>
              <a:defRPr sz="6385"/>
            </a:lvl1pPr>
            <a:lvl2pPr marL="912205" indent="0">
              <a:buNone/>
              <a:defRPr sz="5587"/>
            </a:lvl2pPr>
            <a:lvl3pPr marL="1824411" indent="0">
              <a:buNone/>
              <a:defRPr sz="4788"/>
            </a:lvl3pPr>
            <a:lvl4pPr marL="2736616" indent="0">
              <a:buNone/>
              <a:defRPr sz="3990"/>
            </a:lvl4pPr>
            <a:lvl5pPr marL="3648822" indent="0">
              <a:buNone/>
              <a:defRPr sz="3990"/>
            </a:lvl5pPr>
            <a:lvl6pPr marL="4561027" indent="0">
              <a:buNone/>
              <a:defRPr sz="3990"/>
            </a:lvl6pPr>
            <a:lvl7pPr marL="5473233" indent="0">
              <a:buNone/>
              <a:defRPr sz="3990"/>
            </a:lvl7pPr>
            <a:lvl8pPr marL="6385438" indent="0">
              <a:buNone/>
              <a:defRPr sz="3990"/>
            </a:lvl8pPr>
            <a:lvl9pPr marL="7297644" indent="0">
              <a:buNone/>
              <a:defRPr sz="3990"/>
            </a:lvl9pPr>
          </a:lstStyle>
          <a:p>
            <a:endParaRPr lang="es-CL"/>
          </a:p>
        </p:txBody>
      </p:sp>
      <p:sp>
        <p:nvSpPr>
          <p:cNvPr id="4" name="Marcador de texto 3">
            <a:extLst>
              <a:ext uri="{FF2B5EF4-FFF2-40B4-BE49-F238E27FC236}">
                <a16:creationId xmlns:a16="http://schemas.microsoft.com/office/drawing/2014/main" id="{4443DB93-2A0F-064F-A500-880B55BA0C7F}"/>
              </a:ext>
            </a:extLst>
          </p:cNvPr>
          <p:cNvSpPr>
            <a:spLocks noGrp="1"/>
          </p:cNvSpPr>
          <p:nvPr>
            <p:ph type="body" sz="half" idx="2"/>
          </p:nvPr>
        </p:nvSpPr>
        <p:spPr>
          <a:xfrm>
            <a:off x="1675531" y="4114800"/>
            <a:ext cx="7845530" cy="7623176"/>
          </a:xfrm>
        </p:spPr>
        <p:txBody>
          <a:bodyPr/>
          <a:lstStyle>
            <a:lvl1pPr marL="0" indent="0">
              <a:buNone/>
              <a:defRPr sz="3192"/>
            </a:lvl1pPr>
            <a:lvl2pPr marL="912205" indent="0">
              <a:buNone/>
              <a:defRPr sz="2793"/>
            </a:lvl2pPr>
            <a:lvl3pPr marL="1824411" indent="0">
              <a:buNone/>
              <a:defRPr sz="2394"/>
            </a:lvl3pPr>
            <a:lvl4pPr marL="2736616" indent="0">
              <a:buNone/>
              <a:defRPr sz="1995"/>
            </a:lvl4pPr>
            <a:lvl5pPr marL="3648822" indent="0">
              <a:buNone/>
              <a:defRPr sz="1995"/>
            </a:lvl5pPr>
            <a:lvl6pPr marL="4561027" indent="0">
              <a:buNone/>
              <a:defRPr sz="1995"/>
            </a:lvl6pPr>
            <a:lvl7pPr marL="5473233" indent="0">
              <a:buNone/>
              <a:defRPr sz="1995"/>
            </a:lvl7pPr>
            <a:lvl8pPr marL="6385438" indent="0">
              <a:buNone/>
              <a:defRPr sz="1995"/>
            </a:lvl8pPr>
            <a:lvl9pPr marL="7297644" indent="0">
              <a:buNone/>
              <a:defRPr sz="1995"/>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B4E9C3-F64B-6D4B-84F9-EAB609002C7B}"/>
              </a:ext>
            </a:extLst>
          </p:cNvPr>
          <p:cNvSpPr>
            <a:spLocks noGrp="1"/>
          </p:cNvSpPr>
          <p:nvPr>
            <p:ph type="dt" sz="half" idx="10"/>
          </p:nvPr>
        </p:nvSpPr>
        <p:spPr/>
        <p:txBody>
          <a:bodyPr/>
          <a:lstStyle/>
          <a:p>
            <a:pPr>
              <a:defRPr/>
            </a:pPr>
            <a:fld id="{1D1925CE-87AC-4599-86DC-45497201069C}" type="datetimeFigureOut">
              <a:rPr lang="en-US" smtClean="0"/>
              <a:pPr>
                <a:defRPr/>
              </a:pPr>
              <a:t>12/17/2025</a:t>
            </a:fld>
            <a:endParaRPr lang="en-US"/>
          </a:p>
        </p:txBody>
      </p:sp>
      <p:sp>
        <p:nvSpPr>
          <p:cNvPr id="6" name="Marcador de pie de página 5">
            <a:extLst>
              <a:ext uri="{FF2B5EF4-FFF2-40B4-BE49-F238E27FC236}">
                <a16:creationId xmlns:a16="http://schemas.microsoft.com/office/drawing/2014/main" id="{EAB11564-7B91-CC40-80FB-C38A25DA9ACA}"/>
              </a:ext>
            </a:extLst>
          </p:cNvPr>
          <p:cNvSpPr>
            <a:spLocks noGrp="1"/>
          </p:cNvSpPr>
          <p:nvPr>
            <p:ph type="ftr" sz="quarter" idx="11"/>
          </p:nvPr>
        </p:nvSpPr>
        <p:spPr/>
        <p:txBody>
          <a:bodyPr/>
          <a:lstStyle/>
          <a:p>
            <a:pPr>
              <a:defRPr/>
            </a:pPr>
            <a:endParaRPr lang="en-US"/>
          </a:p>
        </p:txBody>
      </p:sp>
      <p:sp>
        <p:nvSpPr>
          <p:cNvPr id="7" name="Marcador de número de diapositiva 6">
            <a:extLst>
              <a:ext uri="{FF2B5EF4-FFF2-40B4-BE49-F238E27FC236}">
                <a16:creationId xmlns:a16="http://schemas.microsoft.com/office/drawing/2014/main" id="{D43465F6-E6D5-E348-9C01-84E70A507DFB}"/>
              </a:ext>
            </a:extLst>
          </p:cNvPr>
          <p:cNvSpPr>
            <a:spLocks noGrp="1"/>
          </p:cNvSpPr>
          <p:nvPr>
            <p:ph type="sldNum" sz="quarter" idx="12"/>
          </p:nvPr>
        </p:nvSpPr>
        <p:spPr/>
        <p:txBody>
          <a:bodyPr/>
          <a:lstStyle/>
          <a:p>
            <a:pPr>
              <a:defRPr/>
            </a:pPr>
            <a:fld id="{E0E4F0BA-BAE0-4D73-980C-82CE4B65DEF0}" type="slidenum">
              <a:rPr lang="en-US" smtClean="0"/>
              <a:pPr>
                <a:defRPr/>
              </a:pPr>
              <a:t>‹Nº›</a:t>
            </a:fld>
            <a:endParaRPr lang="en-US"/>
          </a:p>
        </p:txBody>
      </p:sp>
    </p:spTree>
    <p:extLst>
      <p:ext uri="{BB962C8B-B14F-4D97-AF65-F5344CB8AC3E}">
        <p14:creationId xmlns:p14="http://schemas.microsoft.com/office/powerpoint/2010/main" val="1870186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CA3494E-D521-E245-97BE-D670D0ED22F5}"/>
              </a:ext>
            </a:extLst>
          </p:cNvPr>
          <p:cNvSpPr>
            <a:spLocks noGrp="1"/>
          </p:cNvSpPr>
          <p:nvPr>
            <p:ph type="title"/>
          </p:nvPr>
        </p:nvSpPr>
        <p:spPr>
          <a:xfrm>
            <a:off x="1672362" y="730251"/>
            <a:ext cx="20980539" cy="2651126"/>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5CF856D5-63C3-6F4D-BE85-CAC3AB7DC5A0}"/>
              </a:ext>
            </a:extLst>
          </p:cNvPr>
          <p:cNvSpPr>
            <a:spLocks noGrp="1"/>
          </p:cNvSpPr>
          <p:nvPr>
            <p:ph type="body" idx="1"/>
          </p:nvPr>
        </p:nvSpPr>
        <p:spPr>
          <a:xfrm>
            <a:off x="1672362" y="3651250"/>
            <a:ext cx="20980539" cy="870267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B1A4619-021D-F04B-A37D-50D90BDFC340}"/>
              </a:ext>
            </a:extLst>
          </p:cNvPr>
          <p:cNvSpPr>
            <a:spLocks noGrp="1"/>
          </p:cNvSpPr>
          <p:nvPr>
            <p:ph type="dt" sz="half" idx="2"/>
          </p:nvPr>
        </p:nvSpPr>
        <p:spPr>
          <a:xfrm>
            <a:off x="1672362" y="12712701"/>
            <a:ext cx="5473184" cy="730250"/>
          </a:xfrm>
          <a:prstGeom prst="rect">
            <a:avLst/>
          </a:prstGeom>
        </p:spPr>
        <p:txBody>
          <a:bodyPr vert="horz" lIns="91440" tIns="45720" rIns="91440" bIns="45720" rtlCol="0" anchor="ctr"/>
          <a:lstStyle>
            <a:lvl1pPr algn="l">
              <a:defRPr sz="2394">
                <a:solidFill>
                  <a:schemeClr val="tx1">
                    <a:tint val="75000"/>
                  </a:schemeClr>
                </a:solidFill>
              </a:defRPr>
            </a:lvl1pPr>
          </a:lstStyle>
          <a:p>
            <a:pPr>
              <a:defRPr/>
            </a:pPr>
            <a:fld id="{2F92DA44-6DC2-45C2-BF85-A397E1B9A068}" type="datetimeFigureOut">
              <a:rPr lang="en-US" smtClean="0"/>
              <a:pPr>
                <a:defRPr/>
              </a:pPr>
              <a:t>12/17/2025</a:t>
            </a:fld>
            <a:endParaRPr lang="en-US"/>
          </a:p>
        </p:txBody>
      </p:sp>
      <p:sp>
        <p:nvSpPr>
          <p:cNvPr id="5" name="Marcador de pie de página 4">
            <a:extLst>
              <a:ext uri="{FF2B5EF4-FFF2-40B4-BE49-F238E27FC236}">
                <a16:creationId xmlns:a16="http://schemas.microsoft.com/office/drawing/2014/main" id="{BDF19B2F-1FFA-E746-9991-E52FCDEE42EF}"/>
              </a:ext>
            </a:extLst>
          </p:cNvPr>
          <p:cNvSpPr>
            <a:spLocks noGrp="1"/>
          </p:cNvSpPr>
          <p:nvPr>
            <p:ph type="ftr" sz="quarter" idx="3"/>
          </p:nvPr>
        </p:nvSpPr>
        <p:spPr>
          <a:xfrm>
            <a:off x="8057744" y="12712701"/>
            <a:ext cx="8209776" cy="730250"/>
          </a:xfrm>
          <a:prstGeom prst="rect">
            <a:avLst/>
          </a:prstGeom>
        </p:spPr>
        <p:txBody>
          <a:bodyPr vert="horz" lIns="91440" tIns="45720" rIns="91440" bIns="45720" rtlCol="0" anchor="ctr"/>
          <a:lstStyle>
            <a:lvl1pPr algn="ctr">
              <a:defRPr sz="2394">
                <a:solidFill>
                  <a:schemeClr val="tx1">
                    <a:tint val="75000"/>
                  </a:schemeClr>
                </a:solidFill>
              </a:defRPr>
            </a:lvl1pPr>
          </a:lstStyle>
          <a:p>
            <a:pPr>
              <a:defRPr/>
            </a:pPr>
            <a:endParaRPr lang="en-US"/>
          </a:p>
        </p:txBody>
      </p:sp>
      <p:sp>
        <p:nvSpPr>
          <p:cNvPr id="6" name="Marcador de número de diapositiva 5">
            <a:extLst>
              <a:ext uri="{FF2B5EF4-FFF2-40B4-BE49-F238E27FC236}">
                <a16:creationId xmlns:a16="http://schemas.microsoft.com/office/drawing/2014/main" id="{B63E9E6E-2B5E-E142-807C-26D8E694127E}"/>
              </a:ext>
            </a:extLst>
          </p:cNvPr>
          <p:cNvSpPr>
            <a:spLocks noGrp="1"/>
          </p:cNvSpPr>
          <p:nvPr>
            <p:ph type="sldNum" sz="quarter" idx="4"/>
          </p:nvPr>
        </p:nvSpPr>
        <p:spPr>
          <a:xfrm>
            <a:off x="17179717" y="12712701"/>
            <a:ext cx="5473184" cy="730250"/>
          </a:xfrm>
          <a:prstGeom prst="rect">
            <a:avLst/>
          </a:prstGeom>
        </p:spPr>
        <p:txBody>
          <a:bodyPr vert="horz" lIns="91440" tIns="45720" rIns="91440" bIns="45720" rtlCol="0" anchor="ctr"/>
          <a:lstStyle>
            <a:lvl1pPr algn="r">
              <a:defRPr sz="2394">
                <a:solidFill>
                  <a:schemeClr val="tx1">
                    <a:tint val="75000"/>
                  </a:schemeClr>
                </a:solidFill>
              </a:defRPr>
            </a:lvl1pPr>
          </a:lstStyle>
          <a:p>
            <a:pPr>
              <a:defRPr/>
            </a:pPr>
            <a:fld id="{709560F4-171D-4EF8-857C-63CF2655EEDE}" type="slidenum">
              <a:rPr lang="en-US" smtClean="0"/>
              <a:pPr>
                <a:defRPr/>
              </a:pPr>
              <a:t>‹Nº›</a:t>
            </a:fld>
            <a:endParaRPr lang="en-US"/>
          </a:p>
        </p:txBody>
      </p:sp>
    </p:spTree>
    <p:extLst>
      <p:ext uri="{BB962C8B-B14F-4D97-AF65-F5344CB8AC3E}">
        <p14:creationId xmlns:p14="http://schemas.microsoft.com/office/powerpoint/2010/main" val="2451359640"/>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1824411" rtl="0" eaLnBrk="1" latinLnBrk="0" hangingPunct="1">
        <a:lnSpc>
          <a:spcPct val="90000"/>
        </a:lnSpc>
        <a:spcBef>
          <a:spcPct val="0"/>
        </a:spcBef>
        <a:buNone/>
        <a:defRPr sz="8779" kern="1200">
          <a:solidFill>
            <a:schemeClr val="tx1"/>
          </a:solidFill>
          <a:latin typeface="+mj-lt"/>
          <a:ea typeface="+mj-ea"/>
          <a:cs typeface="+mj-cs"/>
        </a:defRPr>
      </a:lvl1pPr>
    </p:titleStyle>
    <p:bodyStyle>
      <a:lvl1pPr marL="456103" indent="-456103" algn="l" defTabSz="1824411" rtl="0" eaLnBrk="1" latinLnBrk="0" hangingPunct="1">
        <a:lnSpc>
          <a:spcPct val="90000"/>
        </a:lnSpc>
        <a:spcBef>
          <a:spcPts val="1995"/>
        </a:spcBef>
        <a:buFont typeface="Arial" panose="020B0604020202020204" pitchFamily="34" charset="0"/>
        <a:buChar char="•"/>
        <a:defRPr sz="5587" kern="1200">
          <a:solidFill>
            <a:schemeClr val="tx1"/>
          </a:solidFill>
          <a:latin typeface="+mn-lt"/>
          <a:ea typeface="+mn-ea"/>
          <a:cs typeface="+mn-cs"/>
        </a:defRPr>
      </a:lvl1pPr>
      <a:lvl2pPr marL="1368308" indent="-456103" algn="l" defTabSz="1824411" rtl="0" eaLnBrk="1" latinLnBrk="0" hangingPunct="1">
        <a:lnSpc>
          <a:spcPct val="90000"/>
        </a:lnSpc>
        <a:spcBef>
          <a:spcPts val="998"/>
        </a:spcBef>
        <a:buFont typeface="Arial" panose="020B0604020202020204" pitchFamily="34" charset="0"/>
        <a:buChar char="•"/>
        <a:defRPr sz="4788" kern="1200">
          <a:solidFill>
            <a:schemeClr val="tx1"/>
          </a:solidFill>
          <a:latin typeface="+mn-lt"/>
          <a:ea typeface="+mn-ea"/>
          <a:cs typeface="+mn-cs"/>
        </a:defRPr>
      </a:lvl2pPr>
      <a:lvl3pPr marL="2280514" indent="-456103" algn="l" defTabSz="1824411" rtl="0" eaLnBrk="1" latinLnBrk="0" hangingPunct="1">
        <a:lnSpc>
          <a:spcPct val="90000"/>
        </a:lnSpc>
        <a:spcBef>
          <a:spcPts val="998"/>
        </a:spcBef>
        <a:buFont typeface="Arial" panose="020B0604020202020204" pitchFamily="34" charset="0"/>
        <a:buChar char="•"/>
        <a:defRPr sz="3990" kern="1200">
          <a:solidFill>
            <a:schemeClr val="tx1"/>
          </a:solidFill>
          <a:latin typeface="+mn-lt"/>
          <a:ea typeface="+mn-ea"/>
          <a:cs typeface="+mn-cs"/>
        </a:defRPr>
      </a:lvl3pPr>
      <a:lvl4pPr marL="3192719"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4pPr>
      <a:lvl5pPr marL="4104924"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5pPr>
      <a:lvl6pPr marL="5017130"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6pPr>
      <a:lvl7pPr marL="5929335"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7pPr>
      <a:lvl8pPr marL="6841541"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8pPr>
      <a:lvl9pPr marL="7753746" indent="-456103" algn="l" defTabSz="1824411" rtl="0" eaLnBrk="1" latinLnBrk="0" hangingPunct="1">
        <a:lnSpc>
          <a:spcPct val="90000"/>
        </a:lnSpc>
        <a:spcBef>
          <a:spcPts val="998"/>
        </a:spcBef>
        <a:buFont typeface="Arial" panose="020B0604020202020204" pitchFamily="34" charset="0"/>
        <a:buChar char="•"/>
        <a:defRPr sz="3591" kern="1200">
          <a:solidFill>
            <a:schemeClr val="tx1"/>
          </a:solidFill>
          <a:latin typeface="+mn-lt"/>
          <a:ea typeface="+mn-ea"/>
          <a:cs typeface="+mn-cs"/>
        </a:defRPr>
      </a:lvl9pPr>
    </p:bodyStyle>
    <p:otherStyle>
      <a:defPPr>
        <a:defRPr lang="es-CL"/>
      </a:defPPr>
      <a:lvl1pPr marL="0" algn="l" defTabSz="1824411" rtl="0" eaLnBrk="1" latinLnBrk="0" hangingPunct="1">
        <a:defRPr sz="3591" kern="1200">
          <a:solidFill>
            <a:schemeClr val="tx1"/>
          </a:solidFill>
          <a:latin typeface="+mn-lt"/>
          <a:ea typeface="+mn-ea"/>
          <a:cs typeface="+mn-cs"/>
        </a:defRPr>
      </a:lvl1pPr>
      <a:lvl2pPr marL="912205" algn="l" defTabSz="1824411" rtl="0" eaLnBrk="1" latinLnBrk="0" hangingPunct="1">
        <a:defRPr sz="3591" kern="1200">
          <a:solidFill>
            <a:schemeClr val="tx1"/>
          </a:solidFill>
          <a:latin typeface="+mn-lt"/>
          <a:ea typeface="+mn-ea"/>
          <a:cs typeface="+mn-cs"/>
        </a:defRPr>
      </a:lvl2pPr>
      <a:lvl3pPr marL="1824411" algn="l" defTabSz="1824411" rtl="0" eaLnBrk="1" latinLnBrk="0" hangingPunct="1">
        <a:defRPr sz="3591" kern="1200">
          <a:solidFill>
            <a:schemeClr val="tx1"/>
          </a:solidFill>
          <a:latin typeface="+mn-lt"/>
          <a:ea typeface="+mn-ea"/>
          <a:cs typeface="+mn-cs"/>
        </a:defRPr>
      </a:lvl3pPr>
      <a:lvl4pPr marL="2736616" algn="l" defTabSz="1824411" rtl="0" eaLnBrk="1" latinLnBrk="0" hangingPunct="1">
        <a:defRPr sz="3591" kern="1200">
          <a:solidFill>
            <a:schemeClr val="tx1"/>
          </a:solidFill>
          <a:latin typeface="+mn-lt"/>
          <a:ea typeface="+mn-ea"/>
          <a:cs typeface="+mn-cs"/>
        </a:defRPr>
      </a:lvl4pPr>
      <a:lvl5pPr marL="3648822" algn="l" defTabSz="1824411" rtl="0" eaLnBrk="1" latinLnBrk="0" hangingPunct="1">
        <a:defRPr sz="3591" kern="1200">
          <a:solidFill>
            <a:schemeClr val="tx1"/>
          </a:solidFill>
          <a:latin typeface="+mn-lt"/>
          <a:ea typeface="+mn-ea"/>
          <a:cs typeface="+mn-cs"/>
        </a:defRPr>
      </a:lvl5pPr>
      <a:lvl6pPr marL="4561027" algn="l" defTabSz="1824411" rtl="0" eaLnBrk="1" latinLnBrk="0" hangingPunct="1">
        <a:defRPr sz="3591" kern="1200">
          <a:solidFill>
            <a:schemeClr val="tx1"/>
          </a:solidFill>
          <a:latin typeface="+mn-lt"/>
          <a:ea typeface="+mn-ea"/>
          <a:cs typeface="+mn-cs"/>
        </a:defRPr>
      </a:lvl6pPr>
      <a:lvl7pPr marL="5473233" algn="l" defTabSz="1824411" rtl="0" eaLnBrk="1" latinLnBrk="0" hangingPunct="1">
        <a:defRPr sz="3591" kern="1200">
          <a:solidFill>
            <a:schemeClr val="tx1"/>
          </a:solidFill>
          <a:latin typeface="+mn-lt"/>
          <a:ea typeface="+mn-ea"/>
          <a:cs typeface="+mn-cs"/>
        </a:defRPr>
      </a:lvl7pPr>
      <a:lvl8pPr marL="6385438" algn="l" defTabSz="1824411" rtl="0" eaLnBrk="1" latinLnBrk="0" hangingPunct="1">
        <a:defRPr sz="3591" kern="1200">
          <a:solidFill>
            <a:schemeClr val="tx1"/>
          </a:solidFill>
          <a:latin typeface="+mn-lt"/>
          <a:ea typeface="+mn-ea"/>
          <a:cs typeface="+mn-cs"/>
        </a:defRPr>
      </a:lvl8pPr>
      <a:lvl9pPr marL="7297644" algn="l" defTabSz="1824411" rtl="0" eaLnBrk="1" latinLnBrk="0" hangingPunct="1">
        <a:defRPr sz="35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e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3.png"/><Relationship Id="rId5" Type="http://schemas.openxmlformats.org/officeDocument/2006/relationships/image" Target="../media/image31.jpeg"/><Relationship Id="rId10" Type="http://schemas.openxmlformats.org/officeDocument/2006/relationships/image" Target="../media/image42.png"/><Relationship Id="rId4" Type="http://schemas.openxmlformats.org/officeDocument/2006/relationships/image" Target="../media/image33.jpe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1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microsoft.com/office/2007/relationships/hdphoto" Target="../media/hdphoto3.wdp"/><Relationship Id="rId10" Type="http://schemas.openxmlformats.org/officeDocument/2006/relationships/image" Target="../media/image51.png"/><Relationship Id="rId4" Type="http://schemas.openxmlformats.org/officeDocument/2006/relationships/image" Target="../media/image15.png"/><Relationship Id="rId9" Type="http://schemas.openxmlformats.org/officeDocument/2006/relationships/image" Target="../media/image50.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7.png"/><Relationship Id="rId12" Type="http://schemas.microsoft.com/office/2007/relationships/hdphoto" Target="../media/hdphoto2.wdp"/><Relationship Id="rId2" Type="http://schemas.openxmlformats.org/officeDocument/2006/relationships/notesSlide" Target="../notesSlides/notesSlide10.xml"/><Relationship Id="rId16"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58.png"/><Relationship Id="rId5" Type="http://schemas.openxmlformats.org/officeDocument/2006/relationships/image" Target="../media/image14.png"/><Relationship Id="rId15" Type="http://schemas.openxmlformats.org/officeDocument/2006/relationships/image" Target="../media/image60.png"/><Relationship Id="rId10" Type="http://schemas.openxmlformats.org/officeDocument/2006/relationships/image" Target="../media/image33.jpeg"/><Relationship Id="rId4" Type="http://schemas.openxmlformats.org/officeDocument/2006/relationships/image" Target="../media/image30.png"/><Relationship Id="rId9" Type="http://schemas.openxmlformats.org/officeDocument/2006/relationships/image" Target="../media/image31.jpeg"/><Relationship Id="rId14"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4.png"/><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62.png"/><Relationship Id="rId10" Type="http://schemas.openxmlformats.org/officeDocument/2006/relationships/image" Target="../media/image65.png"/><Relationship Id="rId4" Type="http://schemas.openxmlformats.org/officeDocument/2006/relationships/image" Target="../media/image15.pn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4.wdp"/><Relationship Id="rId3" Type="http://schemas.openxmlformats.org/officeDocument/2006/relationships/image" Target="../media/image67.png"/><Relationship Id="rId7" Type="http://schemas.openxmlformats.org/officeDocument/2006/relationships/image" Target="../media/image70.png"/><Relationship Id="rId12" Type="http://schemas.openxmlformats.org/officeDocument/2006/relationships/image" Target="../media/image72.png"/><Relationship Id="rId2" Type="http://schemas.openxmlformats.org/officeDocument/2006/relationships/notesSlide" Target="../notesSlides/notesSlide12.xml"/><Relationship Id="rId16" Type="http://schemas.microsoft.com/office/2007/relationships/hdphoto" Target="../media/hdphoto5.wdp"/><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31.jpeg"/><Relationship Id="rId5" Type="http://schemas.openxmlformats.org/officeDocument/2006/relationships/image" Target="../media/image68.png"/><Relationship Id="rId15" Type="http://schemas.openxmlformats.org/officeDocument/2006/relationships/image" Target="../media/image73.png"/><Relationship Id="rId10" Type="http://schemas.microsoft.com/office/2007/relationships/hdphoto" Target="../media/hdphoto2.wdp"/><Relationship Id="rId4" Type="http://schemas.openxmlformats.org/officeDocument/2006/relationships/image" Target="../media/image15.png"/><Relationship Id="rId9" Type="http://schemas.openxmlformats.org/officeDocument/2006/relationships/image" Target="../media/image71.png"/><Relationship Id="rId1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14.pn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4.png"/><Relationship Id="rId7" Type="http://schemas.openxmlformats.org/officeDocument/2006/relationships/image" Target="../media/image6.png"/><Relationship Id="rId12" Type="http://schemas.openxmlformats.org/officeDocument/2006/relationships/image" Target="../media/image8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0.sv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14.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emf"/></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4.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5.png"/><Relationship Id="rId9"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6" name="Imagen 5" descr="Un joven parado con los brazos abiertos&#10;&#10;Descripción generada automáticamente con confianza baja">
            <a:extLst>
              <a:ext uri="{FF2B5EF4-FFF2-40B4-BE49-F238E27FC236}">
                <a16:creationId xmlns:a16="http://schemas.microsoft.com/office/drawing/2014/main" id="{D9C147B0-5FD1-8C44-8F01-0D3E3FFE4C19}"/>
              </a:ext>
            </a:extLst>
          </p:cNvPr>
          <p:cNvPicPr>
            <a:picLocks noChangeAspect="1"/>
          </p:cNvPicPr>
          <p:nvPr/>
        </p:nvPicPr>
        <p:blipFill rotWithShape="1">
          <a:blip r:embed="rId3"/>
          <a:srcRect b="15441"/>
          <a:stretch/>
        </p:blipFill>
        <p:spPr>
          <a:xfrm>
            <a:off x="0" y="-1"/>
            <a:ext cx="24330992" cy="13716001"/>
          </a:xfrm>
          <a:prstGeom prst="rect">
            <a:avLst/>
          </a:prstGeom>
        </p:spPr>
      </p:pic>
      <p:sp>
        <p:nvSpPr>
          <p:cNvPr id="89" name="Google Shape;89;p1" descr="Resultado de imagen para copropiedad inmobiliaria"/>
          <p:cNvSpPr/>
          <p:nvPr/>
        </p:nvSpPr>
        <p:spPr>
          <a:xfrm>
            <a:off x="11858565" y="6553934"/>
            <a:ext cx="608132" cy="6081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171"/>
              <a:buFont typeface="Arial"/>
              <a:buNone/>
            </a:pPr>
            <a:endParaRPr sz="7171" b="0" i="0" u="none" strike="noStrike" cap="none">
              <a:solidFill>
                <a:schemeClr val="dk1"/>
              </a:solidFill>
              <a:latin typeface="Calibri"/>
              <a:ea typeface="Calibri"/>
              <a:cs typeface="Calibri"/>
              <a:sym typeface="Calibri"/>
            </a:endParaRPr>
          </a:p>
        </p:txBody>
      </p:sp>
      <p:sp>
        <p:nvSpPr>
          <p:cNvPr id="90" name="Google Shape;90;p1" descr="Resultado de imagen para copropiedad inmobiliaria"/>
          <p:cNvSpPr/>
          <p:nvPr/>
        </p:nvSpPr>
        <p:spPr>
          <a:xfrm>
            <a:off x="11858565" y="6553934"/>
            <a:ext cx="608132" cy="6081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171"/>
              <a:buFont typeface="Arial"/>
              <a:buNone/>
            </a:pPr>
            <a:endParaRPr sz="7171" b="0" i="0" u="none" strike="noStrike" cap="none">
              <a:solidFill>
                <a:schemeClr val="dk1"/>
              </a:solidFill>
              <a:latin typeface="Calibri"/>
              <a:ea typeface="Calibri"/>
              <a:cs typeface="Calibri"/>
              <a:sym typeface="Calibri"/>
            </a:endParaRPr>
          </a:p>
        </p:txBody>
      </p:sp>
      <p:sp>
        <p:nvSpPr>
          <p:cNvPr id="91" name="Google Shape;91;p1" descr="Resultado de imagen para copropiedad inmobiliaria"/>
          <p:cNvSpPr/>
          <p:nvPr/>
        </p:nvSpPr>
        <p:spPr>
          <a:xfrm>
            <a:off x="11858565" y="6553934"/>
            <a:ext cx="608132" cy="6081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171"/>
              <a:buFont typeface="Arial"/>
              <a:buNone/>
            </a:pPr>
            <a:endParaRPr sz="7171" b="0" i="0" u="none" strike="noStrike" cap="none">
              <a:solidFill>
                <a:schemeClr val="dk1"/>
              </a:solidFill>
              <a:latin typeface="Calibri"/>
              <a:ea typeface="Calibri"/>
              <a:cs typeface="Calibri"/>
              <a:sym typeface="Calibri"/>
            </a:endParaRPr>
          </a:p>
        </p:txBody>
      </p:sp>
      <p:pic>
        <p:nvPicPr>
          <p:cNvPr id="92" name="Google Shape;92;p1"/>
          <p:cNvPicPr preferRelativeResize="0"/>
          <p:nvPr/>
        </p:nvPicPr>
        <p:blipFill rotWithShape="1">
          <a:blip r:embed="rId4" cstate="screen">
            <a:alphaModFix/>
            <a:extLst>
              <a:ext uri="{28A0092B-C50C-407E-A947-70E740481C1C}">
                <a14:useLocalDpi xmlns:a14="http://schemas.microsoft.com/office/drawing/2010/main"/>
              </a:ext>
            </a:extLst>
          </a:blip>
          <a:srcRect l="6479"/>
          <a:stretch/>
        </p:blipFill>
        <p:spPr>
          <a:xfrm>
            <a:off x="0" y="76200"/>
            <a:ext cx="24323674" cy="2402162"/>
          </a:xfrm>
          <a:prstGeom prst="rect">
            <a:avLst/>
          </a:prstGeom>
          <a:noFill/>
          <a:ln>
            <a:noFill/>
          </a:ln>
        </p:spPr>
      </p:pic>
      <p:pic>
        <p:nvPicPr>
          <p:cNvPr id="93" name="Google Shape;93;p1"/>
          <p:cNvPicPr preferRelativeResize="0"/>
          <p:nvPr/>
        </p:nvPicPr>
        <p:blipFill rotWithShape="1">
          <a:blip r:embed="rId5">
            <a:alphaModFix/>
          </a:blip>
          <a:srcRect/>
          <a:stretch/>
        </p:blipFill>
        <p:spPr>
          <a:xfrm>
            <a:off x="1" y="-5724"/>
            <a:ext cx="24356423" cy="126545"/>
          </a:xfrm>
          <a:prstGeom prst="rect">
            <a:avLst/>
          </a:prstGeom>
          <a:noFill/>
          <a:ln>
            <a:noFill/>
          </a:ln>
        </p:spPr>
      </p:pic>
      <p:sp>
        <p:nvSpPr>
          <p:cNvPr id="94" name="Google Shape;94;p1"/>
          <p:cNvSpPr txBox="1"/>
          <p:nvPr/>
        </p:nvSpPr>
        <p:spPr>
          <a:xfrm>
            <a:off x="-99101" y="922648"/>
            <a:ext cx="24225065" cy="1144288"/>
          </a:xfrm>
          <a:prstGeom prst="rect">
            <a:avLst/>
          </a:prstGeom>
          <a:noFill/>
          <a:ln>
            <a:noFill/>
          </a:ln>
        </p:spPr>
        <p:txBody>
          <a:bodyPr spcFirstLastPara="1" wrap="square" lIns="91425" tIns="45700" rIns="91425" bIns="45700" anchor="t" anchorCtr="0">
            <a:normAutofit/>
          </a:bodyPr>
          <a:lstStyle/>
          <a:p>
            <a:pPr marL="457200" marR="0" lvl="0" indent="-406400" algn="ctr" rtl="0">
              <a:lnSpc>
                <a:spcPct val="90000"/>
              </a:lnSpc>
              <a:spcBef>
                <a:spcPts val="1969"/>
              </a:spcBef>
              <a:spcAft>
                <a:spcPts val="0"/>
              </a:spcAft>
              <a:buClr>
                <a:schemeClr val="dk1"/>
              </a:buClr>
              <a:buSzPts val="2400"/>
              <a:buFont typeface="Arial"/>
              <a:buNone/>
            </a:pPr>
            <a:r>
              <a:rPr lang="es-ES" sz="5586" b="1" i="0" u="none" strike="noStrike" cap="none">
                <a:solidFill>
                  <a:schemeClr val="lt1"/>
                </a:solidFill>
                <a:latin typeface="Montserrat"/>
                <a:ea typeface="Montserrat"/>
                <a:cs typeface="Montserrat"/>
                <a:sym typeface="Montserrat"/>
              </a:rPr>
              <a:t>PROGRAMA DE INTEGRACIÓN SOCIAL Y TERRITORIAL</a:t>
            </a:r>
            <a:endParaRPr sz="1400" b="0" i="0" u="none" strike="noStrike" cap="none">
              <a:solidFill>
                <a:srgbClr val="000000"/>
              </a:solidFill>
              <a:latin typeface="Arial"/>
              <a:ea typeface="Arial"/>
              <a:cs typeface="Arial"/>
              <a:sym typeface="Arial"/>
            </a:endParaRPr>
          </a:p>
        </p:txBody>
      </p:sp>
      <p:grpSp>
        <p:nvGrpSpPr>
          <p:cNvPr id="95" name="Google Shape;95;p1"/>
          <p:cNvGrpSpPr/>
          <p:nvPr/>
        </p:nvGrpSpPr>
        <p:grpSpPr>
          <a:xfrm>
            <a:off x="765833" y="8524149"/>
            <a:ext cx="10717955" cy="1268533"/>
            <a:chOff x="1150842" y="9803382"/>
            <a:chExt cx="6071021" cy="1268533"/>
          </a:xfrm>
        </p:grpSpPr>
        <p:sp>
          <p:nvSpPr>
            <p:cNvPr id="96" name="Google Shape;96;p1"/>
            <p:cNvSpPr/>
            <p:nvPr/>
          </p:nvSpPr>
          <p:spPr>
            <a:xfrm>
              <a:off x="1150842" y="9803382"/>
              <a:ext cx="6071021" cy="1244485"/>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367"/>
                <a:buFont typeface="Arial"/>
                <a:buNone/>
              </a:pPr>
              <a:endParaRPr sz="13367" b="0" i="0" u="none" strike="noStrike" cap="none">
                <a:solidFill>
                  <a:schemeClr val="lt1"/>
                </a:solidFill>
                <a:latin typeface="Calibri"/>
                <a:ea typeface="Calibri"/>
                <a:cs typeface="Calibri"/>
                <a:sym typeface="Calibri"/>
              </a:endParaRPr>
            </a:p>
          </p:txBody>
        </p:sp>
        <p:sp>
          <p:nvSpPr>
            <p:cNvPr id="97" name="Google Shape;97;p1"/>
            <p:cNvSpPr txBox="1"/>
            <p:nvPr/>
          </p:nvSpPr>
          <p:spPr>
            <a:xfrm>
              <a:off x="1505148" y="9871627"/>
              <a:ext cx="5517887" cy="1200288"/>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7200"/>
                <a:buFont typeface="Arial"/>
                <a:buNone/>
              </a:pPr>
              <a:r>
                <a:rPr lang="es-ES" sz="7200" b="1" i="0" u="none" strike="noStrike" cap="none" dirty="0">
                  <a:solidFill>
                    <a:schemeClr val="lt1"/>
                  </a:solidFill>
                  <a:latin typeface="Montserrat"/>
                  <a:ea typeface="Montserrat"/>
                  <a:cs typeface="Montserrat"/>
                  <a:sym typeface="Montserrat"/>
                </a:rPr>
                <a:t>Molinos del Abra 1</a:t>
              </a:r>
              <a:endParaRPr sz="1400" b="0" i="0" u="none" strike="noStrike" cap="none" dirty="0">
                <a:solidFill>
                  <a:srgbClr val="000000"/>
                </a:solidFill>
                <a:latin typeface="Arial"/>
                <a:ea typeface="Arial"/>
                <a:cs typeface="Arial"/>
                <a:sym typeface="Arial"/>
              </a:endParaRPr>
            </a:p>
          </p:txBody>
        </p:sp>
      </p:grpSp>
      <p:grpSp>
        <p:nvGrpSpPr>
          <p:cNvPr id="98" name="Google Shape;98;p1"/>
          <p:cNvGrpSpPr/>
          <p:nvPr/>
        </p:nvGrpSpPr>
        <p:grpSpPr>
          <a:xfrm>
            <a:off x="765832" y="10006852"/>
            <a:ext cx="5341676" cy="1230133"/>
            <a:chOff x="1150843" y="9794865"/>
            <a:chExt cx="5341676" cy="1230133"/>
          </a:xfrm>
        </p:grpSpPr>
        <p:sp>
          <p:nvSpPr>
            <p:cNvPr id="99" name="Google Shape;99;p1"/>
            <p:cNvSpPr/>
            <p:nvPr/>
          </p:nvSpPr>
          <p:spPr>
            <a:xfrm>
              <a:off x="1244501" y="9822574"/>
              <a:ext cx="5183501" cy="1178393"/>
            </a:xfrm>
            <a:prstGeom prst="rect">
              <a:avLst/>
            </a:prstGeom>
            <a:solidFill>
              <a:srgbClr val="1F497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367"/>
                <a:buFont typeface="Arial"/>
                <a:buNone/>
              </a:pPr>
              <a:endParaRPr sz="13367" b="0" i="0" u="none" strike="noStrike" cap="none">
                <a:solidFill>
                  <a:schemeClr val="lt1"/>
                </a:solidFill>
                <a:latin typeface="Calibri"/>
                <a:ea typeface="Calibri"/>
                <a:cs typeface="Calibri"/>
                <a:sym typeface="Calibri"/>
              </a:endParaRPr>
            </a:p>
          </p:txBody>
        </p:sp>
        <p:sp>
          <p:nvSpPr>
            <p:cNvPr id="100" name="Google Shape;100;p1"/>
            <p:cNvSpPr txBox="1"/>
            <p:nvPr/>
          </p:nvSpPr>
          <p:spPr>
            <a:xfrm>
              <a:off x="2316459" y="9994453"/>
              <a:ext cx="41760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ES" sz="4800" b="1" i="0" u="none" strike="noStrike" cap="none" dirty="0">
                  <a:solidFill>
                    <a:schemeClr val="lt1"/>
                  </a:solidFill>
                  <a:latin typeface="Montserrat"/>
                  <a:ea typeface="Montserrat"/>
                  <a:cs typeface="Montserrat"/>
                  <a:sym typeface="Montserrat"/>
                </a:rPr>
                <a:t>Requínoa</a:t>
              </a:r>
              <a:endParaRPr sz="1400" b="0" i="0" u="none" strike="noStrike" cap="none" dirty="0">
                <a:solidFill>
                  <a:srgbClr val="000000"/>
                </a:solidFill>
                <a:latin typeface="Arial"/>
                <a:ea typeface="Arial"/>
                <a:cs typeface="Arial"/>
                <a:sym typeface="Arial"/>
              </a:endParaRPr>
            </a:p>
          </p:txBody>
        </p:sp>
        <p:pic>
          <p:nvPicPr>
            <p:cNvPr id="101" name="Google Shape;101;p1" descr="Marcado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150843" y="9794865"/>
              <a:ext cx="1230133" cy="1230133"/>
            </a:xfrm>
            <a:prstGeom prst="rect">
              <a:avLst/>
            </a:prstGeom>
            <a:noFill/>
            <a:ln>
              <a:noFill/>
            </a:ln>
          </p:spPr>
        </p:pic>
      </p:grpSp>
      <p:pic>
        <p:nvPicPr>
          <p:cNvPr id="102" name="Google Shape;102;p1"/>
          <p:cNvPicPr preferRelativeResize="0"/>
          <p:nvPr/>
        </p:nvPicPr>
        <p:blipFill rotWithShape="1">
          <a:blip r:embed="rId7">
            <a:alphaModFix/>
          </a:blip>
          <a:srcRect/>
          <a:stretch/>
        </p:blipFill>
        <p:spPr>
          <a:xfrm rot="10800000" flipH="1">
            <a:off x="13492541" y="10426151"/>
            <a:ext cx="13457771" cy="3300586"/>
          </a:xfrm>
          <a:prstGeom prst="rect">
            <a:avLst/>
          </a:prstGeom>
          <a:noFill/>
          <a:ln>
            <a:noFill/>
          </a:ln>
        </p:spPr>
      </p:pic>
      <p:pic>
        <p:nvPicPr>
          <p:cNvPr id="103" name="Google Shape;10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1122756" y="12227538"/>
            <a:ext cx="2160210" cy="1228583"/>
          </a:xfrm>
          <a:prstGeom prst="rect">
            <a:avLst/>
          </a:prstGeom>
          <a:noFill/>
          <a:ln>
            <a:noFill/>
          </a:ln>
        </p:spPr>
      </p:pic>
      <p:pic>
        <p:nvPicPr>
          <p:cNvPr id="104" name="Google Shape;104;p1"/>
          <p:cNvPicPr preferRelativeResize="0"/>
          <p:nvPr/>
        </p:nvPicPr>
        <p:blipFill rotWithShape="1">
          <a:blip r:embed="rId5">
            <a:alphaModFix/>
          </a:blip>
          <a:srcRect/>
          <a:stretch/>
        </p:blipFill>
        <p:spPr>
          <a:xfrm>
            <a:off x="-1" y="13594527"/>
            <a:ext cx="24323675" cy="126377"/>
          </a:xfrm>
          <a:prstGeom prst="rect">
            <a:avLst/>
          </a:prstGeom>
          <a:noFill/>
          <a:ln>
            <a:noFill/>
          </a:ln>
        </p:spPr>
      </p:pic>
      <p:pic>
        <p:nvPicPr>
          <p:cNvPr id="105" name="Google Shape;105;p1" descr="Texto, Icono&#10;&#10;Descripción generada automáticament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6302831" y="12354716"/>
            <a:ext cx="3562509" cy="1086964"/>
          </a:xfrm>
          <a:prstGeom prst="rect">
            <a:avLst/>
          </a:prstGeom>
          <a:noFill/>
          <a:ln>
            <a:noFill/>
          </a:ln>
        </p:spPr>
      </p:pic>
      <p:pic>
        <p:nvPicPr>
          <p:cNvPr id="2" name="Imagen 1">
            <a:extLst>
              <a:ext uri="{FF2B5EF4-FFF2-40B4-BE49-F238E27FC236}">
                <a16:creationId xmlns:a16="http://schemas.microsoft.com/office/drawing/2014/main" id="{01169BB9-1B99-CAF6-3C95-42F072BFC155}"/>
              </a:ext>
            </a:extLst>
          </p:cNvPr>
          <p:cNvPicPr>
            <a:picLocks noChangeAspect="1"/>
          </p:cNvPicPr>
          <p:nvPr/>
        </p:nvPicPr>
        <p:blipFill>
          <a:blip r:embed="rId10"/>
          <a:srcRect l="5880" t="2448" r="5956" b="16272"/>
          <a:stretch>
            <a:fillRect/>
          </a:stretch>
        </p:blipFill>
        <p:spPr>
          <a:xfrm>
            <a:off x="1637851" y="4790549"/>
            <a:ext cx="2911975" cy="2657225"/>
          </a:xfrm>
          <a:prstGeom prst="rect">
            <a:avLst/>
          </a:prstGeom>
        </p:spPr>
      </p:pic>
      <p:pic>
        <p:nvPicPr>
          <p:cNvPr id="3" name="Imagen 2">
            <a:extLst>
              <a:ext uri="{FF2B5EF4-FFF2-40B4-BE49-F238E27FC236}">
                <a16:creationId xmlns:a16="http://schemas.microsoft.com/office/drawing/2014/main" id="{38E41666-DCCB-D3BC-DA4F-DBB61346A7F4}"/>
              </a:ext>
            </a:extLst>
          </p:cNvPr>
          <p:cNvPicPr>
            <a:picLocks noChangeAspect="1"/>
          </p:cNvPicPr>
          <p:nvPr/>
        </p:nvPicPr>
        <p:blipFill>
          <a:blip r:embed="rId11"/>
          <a:srcRect l="5873" t="87113" r="5963" b="-103"/>
          <a:stretch>
            <a:fillRect/>
          </a:stretch>
        </p:blipFill>
        <p:spPr>
          <a:xfrm>
            <a:off x="1612419" y="7315250"/>
            <a:ext cx="2911975" cy="424663"/>
          </a:xfrm>
          <a:prstGeom prst="rect">
            <a:avLst/>
          </a:prstGeom>
        </p:spPr>
      </p:pic>
    </p:spTree>
    <p:extLst>
      <p:ext uri="{BB962C8B-B14F-4D97-AF65-F5344CB8AC3E}">
        <p14:creationId xmlns:p14="http://schemas.microsoft.com/office/powerpoint/2010/main" val="222537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8"/>
          <p:cNvPicPr preferRelativeResize="0"/>
          <p:nvPr/>
        </p:nvPicPr>
        <p:blipFill rotWithShape="1">
          <a:blip r:embed="rId3">
            <a:alphaModFix/>
          </a:blip>
          <a:srcRect/>
          <a:stretch/>
        </p:blipFill>
        <p:spPr>
          <a:xfrm>
            <a:off x="0" y="-11112"/>
            <a:ext cx="24323675" cy="127000"/>
          </a:xfrm>
          <a:prstGeom prst="rect">
            <a:avLst/>
          </a:prstGeom>
          <a:noFill/>
          <a:ln>
            <a:noFill/>
          </a:ln>
        </p:spPr>
      </p:pic>
      <p:pic>
        <p:nvPicPr>
          <p:cNvPr id="334" name="Google Shape;334;p8"/>
          <p:cNvPicPr preferRelativeResize="0"/>
          <p:nvPr/>
        </p:nvPicPr>
        <p:blipFill rotWithShape="1">
          <a:blip r:embed="rId3">
            <a:alphaModFix/>
          </a:blip>
          <a:srcRect/>
          <a:stretch/>
        </p:blipFill>
        <p:spPr>
          <a:xfrm>
            <a:off x="0" y="13593763"/>
            <a:ext cx="24323675" cy="127000"/>
          </a:xfrm>
          <a:prstGeom prst="rect">
            <a:avLst/>
          </a:prstGeom>
          <a:noFill/>
          <a:ln>
            <a:noFill/>
          </a:ln>
        </p:spPr>
      </p:pic>
      <p:sp>
        <p:nvSpPr>
          <p:cNvPr id="335" name="Google Shape;335;p8"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36" name="Google Shape;336;p8"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37" name="Google Shape;337;p8"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338" name="Google Shape;338;p8"/>
          <p:cNvGrpSpPr/>
          <p:nvPr/>
        </p:nvGrpSpPr>
        <p:grpSpPr>
          <a:xfrm>
            <a:off x="998537" y="3340101"/>
            <a:ext cx="9952037" cy="1652587"/>
            <a:chOff x="9002502" y="9895459"/>
            <a:chExt cx="9951654" cy="1652422"/>
          </a:xfrm>
        </p:grpSpPr>
        <p:pic>
          <p:nvPicPr>
            <p:cNvPr id="339" name="Google Shape;339;p8"/>
            <p:cNvPicPr preferRelativeResize="0"/>
            <p:nvPr/>
          </p:nvPicPr>
          <p:blipFill rotWithShape="1">
            <a:blip r:embed="rId4">
              <a:alphaModFix/>
            </a:blip>
            <a:srcRect/>
            <a:stretch/>
          </p:blipFill>
          <p:spPr>
            <a:xfrm>
              <a:off x="9231945" y="10228639"/>
              <a:ext cx="599350" cy="485188"/>
            </a:xfrm>
            <a:prstGeom prst="rect">
              <a:avLst/>
            </a:prstGeom>
            <a:noFill/>
            <a:ln>
              <a:noFill/>
            </a:ln>
          </p:spPr>
        </p:pic>
        <p:sp>
          <p:nvSpPr>
            <p:cNvPr id="340" name="Google Shape;340;p8"/>
            <p:cNvSpPr txBox="1"/>
            <p:nvPr/>
          </p:nvSpPr>
          <p:spPr>
            <a:xfrm>
              <a:off x="10716827" y="9978221"/>
              <a:ext cx="8237329"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3200"/>
                <a:buFont typeface="Lato"/>
                <a:buNone/>
              </a:pPr>
              <a:r>
                <a:rPr lang="en-US" sz="3200" b="1" i="0" u="none" dirty="0" err="1">
                  <a:solidFill>
                    <a:srgbClr val="ED7D31"/>
                  </a:solidFill>
                  <a:latin typeface="Lato"/>
                  <a:ea typeface="Lato"/>
                  <a:cs typeface="Lato"/>
                  <a:sym typeface="Lato"/>
                </a:rPr>
                <a:t>Postular</a:t>
              </a:r>
              <a:r>
                <a:rPr lang="en-US" sz="3200" b="1" i="0" u="none" dirty="0">
                  <a:solidFill>
                    <a:srgbClr val="ED7D31"/>
                  </a:solidFill>
                  <a:latin typeface="Lato"/>
                  <a:ea typeface="Lato"/>
                  <a:cs typeface="Lato"/>
                  <a:sym typeface="Lato"/>
                </a:rPr>
                <a:t> a </a:t>
              </a:r>
              <a:r>
                <a:rPr lang="en-US" sz="3200" b="1" i="0" u="none" dirty="0" err="1">
                  <a:solidFill>
                    <a:srgbClr val="ED7D31"/>
                  </a:solidFill>
                  <a:latin typeface="Lato"/>
                  <a:ea typeface="Lato"/>
                  <a:cs typeface="Lato"/>
                  <a:sym typeface="Lato"/>
                </a:rPr>
                <a:t>fondos</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concursables</a:t>
              </a:r>
              <a:r>
                <a:rPr lang="en-US" sz="3200" b="1" i="0" u="none" dirty="0">
                  <a:solidFill>
                    <a:srgbClr val="ED7D31"/>
                  </a:solidFill>
                  <a:latin typeface="Lato"/>
                  <a:ea typeface="Lato"/>
                  <a:cs typeface="Lato"/>
                  <a:sym typeface="Lato"/>
                </a:rPr>
                <a:t> para </a:t>
              </a:r>
              <a:r>
                <a:rPr lang="en-US" sz="3200" b="1" i="0" u="none" dirty="0" err="1">
                  <a:solidFill>
                    <a:srgbClr val="ED7D31"/>
                  </a:solidFill>
                  <a:latin typeface="Lato"/>
                  <a:ea typeface="Lato"/>
                  <a:cs typeface="Lato"/>
                  <a:sym typeface="Lato"/>
                </a:rPr>
                <a:t>ejecutar</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proyectos</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comunales</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que</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beneficien</a:t>
              </a:r>
              <a:r>
                <a:rPr lang="en-US" sz="3200" b="1" i="0" u="none" dirty="0">
                  <a:solidFill>
                    <a:srgbClr val="ED7D31"/>
                  </a:solidFill>
                  <a:latin typeface="Lato"/>
                  <a:ea typeface="Lato"/>
                  <a:cs typeface="Lato"/>
                  <a:sym typeface="Lato"/>
                </a:rPr>
                <a:t> a </a:t>
              </a:r>
              <a:r>
                <a:rPr lang="en-US" sz="3200" b="1" i="0" u="none" dirty="0" err="1">
                  <a:solidFill>
                    <a:srgbClr val="ED7D31"/>
                  </a:solidFill>
                  <a:latin typeface="Lato"/>
                  <a:ea typeface="Lato"/>
                  <a:cs typeface="Lato"/>
                  <a:sym typeface="Lato"/>
                </a:rPr>
                <a:t>todos</a:t>
              </a:r>
              <a:r>
                <a:rPr lang="en-US" sz="3200" b="1" i="0" u="none" dirty="0">
                  <a:solidFill>
                    <a:srgbClr val="ED7D31"/>
                  </a:solidFill>
                  <a:latin typeface="Lato"/>
                  <a:ea typeface="Lato"/>
                  <a:cs typeface="Lato"/>
                  <a:sym typeface="Lato"/>
                </a:rPr>
                <a:t> los </a:t>
              </a:r>
              <a:r>
                <a:rPr lang="en-US" sz="3200" b="1" i="0" u="none" dirty="0" err="1">
                  <a:solidFill>
                    <a:srgbClr val="ED7D31"/>
                  </a:solidFill>
                  <a:latin typeface="Lato"/>
                  <a:ea typeface="Lato"/>
                  <a:cs typeface="Lato"/>
                  <a:sym typeface="Lato"/>
                </a:rPr>
                <a:t>vecinos</a:t>
              </a:r>
              <a:r>
                <a:rPr lang="en-US" sz="3200" b="1" i="0" u="none" dirty="0">
                  <a:solidFill>
                    <a:srgbClr val="ED7D31"/>
                  </a:solidFill>
                  <a:latin typeface="Lato"/>
                  <a:ea typeface="Lato"/>
                  <a:cs typeface="Lato"/>
                  <a:sym typeface="Lato"/>
                </a:rPr>
                <a:t>.</a:t>
              </a:r>
              <a:endParaRPr dirty="0"/>
            </a:p>
          </p:txBody>
        </p:sp>
        <p:sp>
          <p:nvSpPr>
            <p:cNvPr id="341" name="Google Shape;341;p8"/>
            <p:cNvSpPr/>
            <p:nvPr/>
          </p:nvSpPr>
          <p:spPr>
            <a:xfrm>
              <a:off x="9002502" y="9895459"/>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7D3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42" name="Google Shape;342;p8"/>
            <p:cNvSpPr/>
            <p:nvPr/>
          </p:nvSpPr>
          <p:spPr>
            <a:xfrm rot="10800000" flipH="1">
              <a:off x="10350237" y="10054193"/>
              <a:ext cx="100009" cy="834941"/>
            </a:xfrm>
            <a:custGeom>
              <a:avLst/>
              <a:gdLst/>
              <a:ahLst/>
              <a:cxnLst/>
              <a:rect l="l" t="t" r="r" b="b"/>
              <a:pathLst>
                <a:path w="100009" h="834941" extrusionOk="0">
                  <a:moveTo>
                    <a:pt x="50005" y="0"/>
                  </a:moveTo>
                  <a:lnTo>
                    <a:pt x="50005" y="0"/>
                  </a:lnTo>
                  <a:cubicBezTo>
                    <a:pt x="77622" y="0"/>
                    <a:pt x="100010" y="22388"/>
                    <a:pt x="100010" y="50005"/>
                  </a:cubicBezTo>
                  <a:cubicBezTo>
                    <a:pt x="100010" y="294982"/>
                    <a:pt x="100009" y="539960"/>
                    <a:pt x="100009" y="784937"/>
                  </a:cubicBezTo>
                  <a:cubicBezTo>
                    <a:pt x="100009" y="812554"/>
                    <a:pt x="77621" y="834942"/>
                    <a:pt x="50004" y="834942"/>
                  </a:cubicBezTo>
                  <a:lnTo>
                    <a:pt x="50005" y="834941"/>
                  </a:lnTo>
                  <a:cubicBezTo>
                    <a:pt x="22388" y="834941"/>
                    <a:pt x="0" y="812553"/>
                    <a:pt x="0" y="784936"/>
                  </a:cubicBezTo>
                  <a:lnTo>
                    <a:pt x="0" y="50005"/>
                  </a:lnTo>
                  <a:cubicBezTo>
                    <a:pt x="0" y="22388"/>
                    <a:pt x="22388" y="0"/>
                    <a:pt x="50005" y="0"/>
                  </a:cubicBezTo>
                  <a:close/>
                </a:path>
              </a:pathLst>
            </a:custGeom>
            <a:solidFill>
              <a:srgbClr val="ED7D31"/>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343" name="Google Shape;343;p8"/>
          <p:cNvGrpSpPr/>
          <p:nvPr/>
        </p:nvGrpSpPr>
        <p:grpSpPr>
          <a:xfrm>
            <a:off x="998537" y="5729287"/>
            <a:ext cx="8532813" cy="1147762"/>
            <a:chOff x="1328377" y="5525938"/>
            <a:chExt cx="12084830" cy="1626321"/>
          </a:xfrm>
        </p:grpSpPr>
        <p:sp>
          <p:nvSpPr>
            <p:cNvPr id="344" name="Google Shape;344;p8"/>
            <p:cNvSpPr/>
            <p:nvPr/>
          </p:nvSpPr>
          <p:spPr>
            <a:xfrm>
              <a:off x="1328377" y="5525938"/>
              <a:ext cx="1529938" cy="1530335"/>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345" name="Google Shape;345;p8"/>
            <p:cNvPicPr preferRelativeResize="0"/>
            <p:nvPr/>
          </p:nvPicPr>
          <p:blipFill rotWithShape="1">
            <a:blip r:embed="rId5">
              <a:alphaModFix/>
            </a:blip>
            <a:srcRect/>
            <a:stretch/>
          </p:blipFill>
          <p:spPr>
            <a:xfrm>
              <a:off x="1706425" y="6023650"/>
              <a:ext cx="773841" cy="635472"/>
            </a:xfrm>
            <a:prstGeom prst="rect">
              <a:avLst/>
            </a:prstGeom>
            <a:noFill/>
            <a:ln>
              <a:noFill/>
            </a:ln>
          </p:spPr>
        </p:pic>
        <p:sp>
          <p:nvSpPr>
            <p:cNvPr id="346" name="Google Shape;346;p8"/>
            <p:cNvSpPr/>
            <p:nvPr/>
          </p:nvSpPr>
          <p:spPr>
            <a:xfrm rot="10800000" flipH="1">
              <a:off x="3237217" y="5750879"/>
              <a:ext cx="141646" cy="1180938"/>
            </a:xfrm>
            <a:custGeom>
              <a:avLst/>
              <a:gdLst/>
              <a:ahLst/>
              <a:cxnLst/>
              <a:rect l="l" t="t" r="r" b="b"/>
              <a:pathLst>
                <a:path w="141646" h="1180938" extrusionOk="0">
                  <a:moveTo>
                    <a:pt x="70823" y="0"/>
                  </a:moveTo>
                  <a:lnTo>
                    <a:pt x="70823" y="0"/>
                  </a:lnTo>
                  <a:cubicBezTo>
                    <a:pt x="109937" y="0"/>
                    <a:pt x="141646" y="31709"/>
                    <a:pt x="141646" y="70823"/>
                  </a:cubicBezTo>
                  <a:lnTo>
                    <a:pt x="141646" y="1110115"/>
                  </a:lnTo>
                  <a:cubicBezTo>
                    <a:pt x="141646" y="1149229"/>
                    <a:pt x="109937" y="1180938"/>
                    <a:pt x="70823" y="1180938"/>
                  </a:cubicBezTo>
                  <a:lnTo>
                    <a:pt x="70823" y="1180938"/>
                  </a:lnTo>
                  <a:cubicBezTo>
                    <a:pt x="31709" y="1180938"/>
                    <a:pt x="0" y="1149229"/>
                    <a:pt x="0" y="1110115"/>
                  </a:cubicBezTo>
                  <a:lnTo>
                    <a:pt x="0" y="70823"/>
                  </a:lnTo>
                  <a:cubicBezTo>
                    <a:pt x="0" y="31709"/>
                    <a:pt x="31709" y="0"/>
                    <a:pt x="70823" y="0"/>
                  </a:cubicBezTo>
                  <a:close/>
                </a:path>
              </a:pathLst>
            </a:custGeom>
            <a:solidFill>
              <a:srgbClr val="E85C60"/>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47" name="Google Shape;347;p8"/>
            <p:cNvSpPr txBox="1"/>
            <p:nvPr/>
          </p:nvSpPr>
          <p:spPr>
            <a:xfrm>
              <a:off x="3756317" y="5626632"/>
              <a:ext cx="9656890" cy="152562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5A5F"/>
                </a:buClr>
                <a:buSzPts val="3200"/>
                <a:buFont typeface="Lato"/>
                <a:buNone/>
              </a:pPr>
              <a:r>
                <a:rPr lang="en-US" sz="3200" b="1" i="0" u="none" dirty="0" err="1">
                  <a:solidFill>
                    <a:srgbClr val="E65A5F"/>
                  </a:solidFill>
                  <a:latin typeface="Lato"/>
                  <a:ea typeface="Lato"/>
                  <a:cs typeface="Lato"/>
                  <a:sym typeface="Lato"/>
                </a:rPr>
                <a:t>Elevar</a:t>
              </a:r>
              <a:r>
                <a:rPr lang="en-US" sz="3200" b="1" i="0" u="none" dirty="0">
                  <a:solidFill>
                    <a:srgbClr val="E65A5F"/>
                  </a:solidFill>
                  <a:latin typeface="Lato"/>
                  <a:ea typeface="Lato"/>
                  <a:cs typeface="Lato"/>
                  <a:sym typeface="Lato"/>
                </a:rPr>
                <a:t> solicitudes a </a:t>
              </a:r>
              <a:r>
                <a:rPr lang="en-US" sz="3200" b="1" i="0" u="none" dirty="0" err="1">
                  <a:solidFill>
                    <a:srgbClr val="E65A5F"/>
                  </a:solidFill>
                  <a:latin typeface="Lato"/>
                  <a:ea typeface="Lato"/>
                  <a:cs typeface="Lato"/>
                  <a:sym typeface="Lato"/>
                </a:rPr>
                <a:t>las</a:t>
              </a:r>
              <a:r>
                <a:rPr lang="en-US" sz="3200" b="1" i="0" u="none" dirty="0">
                  <a:solidFill>
                    <a:srgbClr val="E65A5F"/>
                  </a:solidFill>
                  <a:latin typeface="Lato"/>
                  <a:ea typeface="Lato"/>
                  <a:cs typeface="Lato"/>
                  <a:sym typeface="Lato"/>
                </a:rPr>
                <a:t> </a:t>
              </a:r>
              <a:r>
                <a:rPr lang="en-US" sz="3200" b="1" i="0" u="none" dirty="0" err="1">
                  <a:solidFill>
                    <a:srgbClr val="E65A5F"/>
                  </a:solidFill>
                  <a:latin typeface="Lato"/>
                  <a:ea typeface="Lato"/>
                  <a:cs typeface="Lato"/>
                  <a:sym typeface="Lato"/>
                </a:rPr>
                <a:t>autoridades</a:t>
              </a:r>
              <a:r>
                <a:rPr lang="en-US" sz="3200" b="1" i="0" u="none" dirty="0">
                  <a:solidFill>
                    <a:srgbClr val="E65A5F"/>
                  </a:solidFill>
                  <a:latin typeface="Lato"/>
                  <a:ea typeface="Lato"/>
                  <a:cs typeface="Lato"/>
                  <a:sym typeface="Lato"/>
                </a:rPr>
                <a:t> de la </a:t>
              </a:r>
              <a:r>
                <a:rPr lang="en-US" sz="3200" b="1" i="0" u="none" dirty="0" err="1">
                  <a:solidFill>
                    <a:srgbClr val="E65A5F"/>
                  </a:solidFill>
                  <a:latin typeface="Lato"/>
                  <a:ea typeface="Lato"/>
                  <a:cs typeface="Lato"/>
                  <a:sym typeface="Lato"/>
                </a:rPr>
                <a:t>comuna</a:t>
              </a:r>
              <a:r>
                <a:rPr lang="en-US" sz="3200" b="1" i="0" u="none" dirty="0">
                  <a:solidFill>
                    <a:srgbClr val="E65A5F"/>
                  </a:solidFill>
                  <a:latin typeface="Lato"/>
                  <a:ea typeface="Lato"/>
                  <a:cs typeface="Lato"/>
                  <a:sym typeface="Lato"/>
                </a:rPr>
                <a:t>.</a:t>
              </a:r>
              <a:endParaRPr dirty="0"/>
            </a:p>
          </p:txBody>
        </p:sp>
      </p:grpSp>
      <p:grpSp>
        <p:nvGrpSpPr>
          <p:cNvPr id="348" name="Google Shape;348;p8"/>
          <p:cNvGrpSpPr/>
          <p:nvPr/>
        </p:nvGrpSpPr>
        <p:grpSpPr>
          <a:xfrm>
            <a:off x="12746037" y="10374312"/>
            <a:ext cx="7516812" cy="1147762"/>
            <a:chOff x="998595" y="9948429"/>
            <a:chExt cx="7518289" cy="1148315"/>
          </a:xfrm>
        </p:grpSpPr>
        <p:sp>
          <p:nvSpPr>
            <p:cNvPr id="349" name="Google Shape;349;p8"/>
            <p:cNvSpPr/>
            <p:nvPr/>
          </p:nvSpPr>
          <p:spPr>
            <a:xfrm>
              <a:off x="998595" y="9948429"/>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0" name="Google Shape;350;p8"/>
            <p:cNvSpPr/>
            <p:nvPr/>
          </p:nvSpPr>
          <p:spPr>
            <a:xfrm rot="10800000" flipH="1">
              <a:off x="2345060" y="10107255"/>
              <a:ext cx="101620" cy="833839"/>
            </a:xfrm>
            <a:custGeom>
              <a:avLst/>
              <a:gdLst/>
              <a:ahLst/>
              <a:cxnLst/>
              <a:rect l="l" t="t" r="r" b="b"/>
              <a:pathLst>
                <a:path w="101620" h="833839" extrusionOk="0">
                  <a:moveTo>
                    <a:pt x="50810" y="0"/>
                  </a:moveTo>
                  <a:lnTo>
                    <a:pt x="50810" y="0"/>
                  </a:lnTo>
                  <a:cubicBezTo>
                    <a:pt x="78872" y="0"/>
                    <a:pt x="101620" y="22748"/>
                    <a:pt x="101620" y="50810"/>
                  </a:cubicBezTo>
                  <a:lnTo>
                    <a:pt x="101620" y="783029"/>
                  </a:lnTo>
                  <a:cubicBezTo>
                    <a:pt x="101620" y="811091"/>
                    <a:pt x="78872" y="833839"/>
                    <a:pt x="50810" y="833839"/>
                  </a:cubicBezTo>
                  <a:lnTo>
                    <a:pt x="50810" y="833839"/>
                  </a:lnTo>
                  <a:cubicBezTo>
                    <a:pt x="22748" y="833839"/>
                    <a:pt x="0" y="811091"/>
                    <a:pt x="0" y="783029"/>
                  </a:cubicBezTo>
                  <a:lnTo>
                    <a:pt x="0" y="50810"/>
                  </a:lnTo>
                  <a:cubicBezTo>
                    <a:pt x="0" y="22748"/>
                    <a:pt x="22748" y="0"/>
                    <a:pt x="50810" y="0"/>
                  </a:cubicBezTo>
                  <a:close/>
                </a:path>
              </a:pathLst>
            </a:custGeom>
            <a:solidFill>
              <a:srgbClr val="89BD3E"/>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1" name="Google Shape;351;p8"/>
            <p:cNvSpPr txBox="1"/>
            <p:nvPr/>
          </p:nvSpPr>
          <p:spPr>
            <a:xfrm>
              <a:off x="2712922" y="10019526"/>
              <a:ext cx="5803962"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9BD3E"/>
                </a:buClr>
                <a:buSzPts val="3200"/>
                <a:buFont typeface="Lato"/>
                <a:buNone/>
              </a:pPr>
              <a:r>
                <a:rPr lang="en-US" sz="3200" b="1" i="0" u="none">
                  <a:solidFill>
                    <a:srgbClr val="89BD3E"/>
                  </a:solidFill>
                  <a:latin typeface="Lato"/>
                  <a:ea typeface="Lato"/>
                  <a:cs typeface="Lato"/>
                  <a:sym typeface="Lato"/>
                </a:rPr>
                <a:t>Residentes en la respectiva unidad vecinal.</a:t>
              </a:r>
              <a:endParaRPr/>
            </a:p>
          </p:txBody>
        </p:sp>
        <p:pic>
          <p:nvPicPr>
            <p:cNvPr id="352" name="Google Shape;352;p8"/>
            <p:cNvPicPr preferRelativeResize="0"/>
            <p:nvPr/>
          </p:nvPicPr>
          <p:blipFill rotWithShape="1">
            <a:blip r:embed="rId6">
              <a:alphaModFix/>
              <a:extLst>
                <a:ext uri="{BEBA8EAE-BF5A-486C-A8C5-ECC9F3942E4B}">
                  <a14:imgProps xmlns:a14="http://schemas.microsoft.com/office/drawing/2010/main">
                    <a14:imgLayer r:embed="rId7">
                      <a14:imgEffect>
                        <a14:backgroundRemoval t="0" b="97556" l="1440" r="99910"/>
                      </a14:imgEffect>
                    </a14:imgLayer>
                  </a14:imgProps>
                </a:ext>
              </a:extLst>
            </a:blip>
            <a:srcRect/>
            <a:stretch/>
          </p:blipFill>
          <p:spPr>
            <a:xfrm>
              <a:off x="1268821" y="10274729"/>
              <a:ext cx="554272" cy="448696"/>
            </a:xfrm>
            <a:prstGeom prst="rect">
              <a:avLst/>
            </a:prstGeom>
            <a:noFill/>
            <a:ln>
              <a:noFill/>
            </a:ln>
          </p:spPr>
        </p:pic>
      </p:grpSp>
      <p:grpSp>
        <p:nvGrpSpPr>
          <p:cNvPr id="353" name="Google Shape;353;p8"/>
          <p:cNvGrpSpPr/>
          <p:nvPr/>
        </p:nvGrpSpPr>
        <p:grpSpPr>
          <a:xfrm>
            <a:off x="12746037" y="12141200"/>
            <a:ext cx="9420225" cy="1081087"/>
            <a:chOff x="998595" y="11562076"/>
            <a:chExt cx="9421183" cy="1080542"/>
          </a:xfrm>
        </p:grpSpPr>
        <p:sp>
          <p:nvSpPr>
            <p:cNvPr id="354" name="Google Shape;354;p8"/>
            <p:cNvSpPr/>
            <p:nvPr/>
          </p:nvSpPr>
          <p:spPr>
            <a:xfrm>
              <a:off x="998595" y="11562076"/>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A4A93"/>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5" name="Google Shape;355;p8"/>
            <p:cNvSpPr/>
            <p:nvPr/>
          </p:nvSpPr>
          <p:spPr>
            <a:xfrm rot="10800000" flipH="1">
              <a:off x="2346519" y="11720746"/>
              <a:ext cx="100023" cy="834603"/>
            </a:xfrm>
            <a:custGeom>
              <a:avLst/>
              <a:gdLst/>
              <a:ahLst/>
              <a:cxnLst/>
              <a:rect l="l" t="t" r="r" b="b"/>
              <a:pathLst>
                <a:path w="100023" h="834603" extrusionOk="0">
                  <a:moveTo>
                    <a:pt x="50012" y="0"/>
                  </a:moveTo>
                  <a:lnTo>
                    <a:pt x="50012" y="0"/>
                  </a:lnTo>
                  <a:cubicBezTo>
                    <a:pt x="77633" y="0"/>
                    <a:pt x="100024" y="22391"/>
                    <a:pt x="100024" y="50012"/>
                  </a:cubicBezTo>
                  <a:cubicBezTo>
                    <a:pt x="100024" y="294872"/>
                    <a:pt x="100023" y="539732"/>
                    <a:pt x="100023" y="784592"/>
                  </a:cubicBezTo>
                  <a:cubicBezTo>
                    <a:pt x="100023" y="812213"/>
                    <a:pt x="77632" y="834604"/>
                    <a:pt x="50011" y="834604"/>
                  </a:cubicBezTo>
                  <a:lnTo>
                    <a:pt x="50012" y="834603"/>
                  </a:lnTo>
                  <a:cubicBezTo>
                    <a:pt x="22391" y="834603"/>
                    <a:pt x="0" y="812212"/>
                    <a:pt x="0" y="784591"/>
                  </a:cubicBezTo>
                  <a:lnTo>
                    <a:pt x="0" y="50012"/>
                  </a:lnTo>
                  <a:cubicBezTo>
                    <a:pt x="0" y="22391"/>
                    <a:pt x="22391" y="0"/>
                    <a:pt x="50012" y="0"/>
                  </a:cubicBezTo>
                  <a:close/>
                </a:path>
              </a:pathLst>
            </a:custGeom>
            <a:solidFill>
              <a:srgbClr val="6A4A93"/>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56" name="Google Shape;356;p8"/>
            <p:cNvSpPr txBox="1"/>
            <p:nvPr/>
          </p:nvSpPr>
          <p:spPr>
            <a:xfrm>
              <a:off x="2712921" y="11830393"/>
              <a:ext cx="7706857"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4A93"/>
                </a:buClr>
                <a:buSzPts val="3200"/>
                <a:buFont typeface="Lato"/>
                <a:buNone/>
              </a:pPr>
              <a:r>
                <a:rPr lang="en-US" sz="3200" b="1" i="0" u="none">
                  <a:solidFill>
                    <a:srgbClr val="6A4A93"/>
                  </a:solidFill>
                  <a:latin typeface="Lato"/>
                  <a:ea typeface="Lato"/>
                  <a:cs typeface="Lato"/>
                  <a:sym typeface="Lato"/>
                </a:rPr>
                <a:t>Mayores de14 años de edad.</a:t>
              </a:r>
              <a:endParaRPr/>
            </a:p>
          </p:txBody>
        </p:sp>
        <p:pic>
          <p:nvPicPr>
            <p:cNvPr id="357" name="Google Shape;357;p8"/>
            <p:cNvPicPr preferRelativeResize="0"/>
            <p:nvPr/>
          </p:nvPicPr>
          <p:blipFill rotWithShape="1">
            <a:blip r:embed="rId8">
              <a:alphaModFix/>
              <a:extLst>
                <a:ext uri="{BEBA8EAE-BF5A-486C-A8C5-ECC9F3942E4B}">
                  <a14:imgProps xmlns:a14="http://schemas.microsoft.com/office/drawing/2010/main">
                    <a14:imgLayer r:embed="rId9">
                      <a14:imgEffect>
                        <a14:backgroundRemoval t="0" b="100000" l="0" r="99190"/>
                      </a14:imgEffect>
                    </a14:imgLayer>
                  </a14:imgProps>
                </a:ext>
              </a:extLst>
            </a:blip>
            <a:srcRect/>
            <a:stretch/>
          </p:blipFill>
          <p:spPr>
            <a:xfrm>
              <a:off x="1253707" y="11885556"/>
              <a:ext cx="554272" cy="448696"/>
            </a:xfrm>
            <a:prstGeom prst="rect">
              <a:avLst/>
            </a:prstGeom>
            <a:noFill/>
            <a:ln>
              <a:noFill/>
            </a:ln>
          </p:spPr>
        </p:pic>
      </p:grpSp>
      <p:grpSp>
        <p:nvGrpSpPr>
          <p:cNvPr id="358" name="Google Shape;358;p8"/>
          <p:cNvGrpSpPr/>
          <p:nvPr/>
        </p:nvGrpSpPr>
        <p:grpSpPr>
          <a:xfrm>
            <a:off x="731837" y="1116012"/>
            <a:ext cx="12619037" cy="1627187"/>
            <a:chOff x="732188" y="1115597"/>
            <a:chExt cx="12618053" cy="1627538"/>
          </a:xfrm>
        </p:grpSpPr>
        <p:sp>
          <p:nvSpPr>
            <p:cNvPr id="359" name="Google Shape;359;p8"/>
            <p:cNvSpPr txBox="1"/>
            <p:nvPr/>
          </p:nvSpPr>
          <p:spPr>
            <a:xfrm>
              <a:off x="2637203" y="1535364"/>
              <a:ext cx="10713038" cy="8076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264AF"/>
                </a:buClr>
                <a:buSzPts val="5400"/>
                <a:buFont typeface="Montserrat"/>
                <a:buNone/>
              </a:pPr>
              <a:r>
                <a:rPr lang="en-US" sz="5400" b="1" i="0" u="none">
                  <a:solidFill>
                    <a:srgbClr val="2264AF"/>
                  </a:solidFill>
                  <a:latin typeface="Montserrat"/>
                  <a:ea typeface="Montserrat"/>
                  <a:cs typeface="Montserrat"/>
                  <a:sym typeface="Montserrat"/>
                </a:rPr>
                <a:t>BENEFICIOS DE PARTICIPAR</a:t>
              </a:r>
              <a:endParaRPr/>
            </a:p>
          </p:txBody>
        </p:sp>
        <p:pic>
          <p:nvPicPr>
            <p:cNvPr id="360" name="Google Shape;360;p8"/>
            <p:cNvPicPr preferRelativeResize="0"/>
            <p:nvPr/>
          </p:nvPicPr>
          <p:blipFill rotWithShape="1">
            <a:blip r:embed="rId10">
              <a:alphaModFix/>
            </a:blip>
            <a:srcRect/>
            <a:stretch/>
          </p:blipFill>
          <p:spPr>
            <a:xfrm>
              <a:off x="732188" y="1115597"/>
              <a:ext cx="1627538" cy="1627538"/>
            </a:xfrm>
            <a:prstGeom prst="rect">
              <a:avLst/>
            </a:prstGeom>
            <a:noFill/>
            <a:ln>
              <a:noFill/>
            </a:ln>
          </p:spPr>
        </p:pic>
      </p:grpSp>
      <p:grpSp>
        <p:nvGrpSpPr>
          <p:cNvPr id="361" name="Google Shape;361;p8"/>
          <p:cNvGrpSpPr/>
          <p:nvPr/>
        </p:nvGrpSpPr>
        <p:grpSpPr>
          <a:xfrm>
            <a:off x="12434886" y="8388349"/>
            <a:ext cx="7362825" cy="1658937"/>
            <a:chOff x="14129170" y="8388751"/>
            <a:chExt cx="7362716" cy="1658298"/>
          </a:xfrm>
        </p:grpSpPr>
        <p:sp>
          <p:nvSpPr>
            <p:cNvPr id="362" name="Google Shape;362;p8"/>
            <p:cNvSpPr txBox="1"/>
            <p:nvPr/>
          </p:nvSpPr>
          <p:spPr>
            <a:xfrm>
              <a:off x="16078881" y="8772543"/>
              <a:ext cx="541300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64AF"/>
                </a:buClr>
                <a:buSzPts val="5400"/>
                <a:buFont typeface="Lato"/>
                <a:buNone/>
              </a:pPr>
              <a:r>
                <a:rPr lang="en-US" sz="5400" b="1" i="0" u="none">
                  <a:solidFill>
                    <a:srgbClr val="2264AF"/>
                  </a:solidFill>
                  <a:latin typeface="Lato"/>
                  <a:ea typeface="Lato"/>
                  <a:cs typeface="Lato"/>
                  <a:sym typeface="Lato"/>
                </a:rPr>
                <a:t>INTEGRANTES</a:t>
              </a:r>
              <a:endParaRPr/>
            </a:p>
          </p:txBody>
        </p:sp>
        <p:pic>
          <p:nvPicPr>
            <p:cNvPr id="363" name="Google Shape;363;p8"/>
            <p:cNvPicPr preferRelativeResize="0"/>
            <p:nvPr/>
          </p:nvPicPr>
          <p:blipFill rotWithShape="1">
            <a:blip r:embed="rId11">
              <a:alphaModFix/>
            </a:blip>
            <a:srcRect/>
            <a:stretch/>
          </p:blipFill>
          <p:spPr>
            <a:xfrm>
              <a:off x="14129170" y="8388751"/>
              <a:ext cx="1658298" cy="1658298"/>
            </a:xfrm>
            <a:prstGeom prst="rect">
              <a:avLst/>
            </a:prstGeom>
            <a:noFill/>
            <a:ln>
              <a:noFill/>
            </a:ln>
          </p:spPr>
        </p:pic>
      </p:grpSp>
      <p:pic>
        <p:nvPicPr>
          <p:cNvPr id="364" name="Google Shape;364;p8"/>
          <p:cNvPicPr preferRelativeResize="0"/>
          <p:nvPr/>
        </p:nvPicPr>
        <p:blipFill rotWithShape="1">
          <a:blip r:embed="rId12">
            <a:alphaModFix/>
          </a:blip>
          <a:srcRect/>
          <a:stretch/>
        </p:blipFill>
        <p:spPr>
          <a:xfrm>
            <a:off x="3608387" y="7335837"/>
            <a:ext cx="7970837" cy="5973762"/>
          </a:xfrm>
          <a:prstGeom prst="rect">
            <a:avLst/>
          </a:prstGeom>
          <a:noFill/>
          <a:ln>
            <a:noFill/>
          </a:ln>
        </p:spPr>
      </p:pic>
      <p:pic>
        <p:nvPicPr>
          <p:cNvPr id="35" name="Imagen 34">
            <a:extLst>
              <a:ext uri="{FF2B5EF4-FFF2-40B4-BE49-F238E27FC236}">
                <a16:creationId xmlns:a16="http://schemas.microsoft.com/office/drawing/2014/main" id="{CE8858F9-4D91-644B-BDE6-E11074D1F0EE}"/>
              </a:ext>
            </a:extLst>
          </p:cNvPr>
          <p:cNvPicPr>
            <a:picLocks noChangeAspect="1"/>
          </p:cNvPicPr>
          <p:nvPr/>
        </p:nvPicPr>
        <p:blipFill>
          <a:blip r:embed="rId13"/>
          <a:stretch>
            <a:fillRect/>
          </a:stretch>
        </p:blipFill>
        <p:spPr>
          <a:xfrm>
            <a:off x="14017852" y="902582"/>
            <a:ext cx="7594483" cy="6511936"/>
          </a:xfrm>
          <a:prstGeom prst="rect">
            <a:avLst/>
          </a:prstGeom>
        </p:spPr>
      </p:pic>
    </p:spTree>
    <p:extLst>
      <p:ext uri="{BB962C8B-B14F-4D97-AF65-F5344CB8AC3E}">
        <p14:creationId xmlns:p14="http://schemas.microsoft.com/office/powerpoint/2010/main" val="3047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64"/>
                                        </p:tgtEl>
                                        <p:attrNameLst>
                                          <p:attrName>style.visibility</p:attrName>
                                        </p:attrNameLst>
                                      </p:cBhvr>
                                      <p:to>
                                        <p:strVal val="visible"/>
                                      </p:to>
                                    </p:set>
                                    <p:animEffect transition="in" filter="fade">
                                      <p:cBhvr>
                                        <p:cTn id="7" dur="500"/>
                                        <p:tgtEl>
                                          <p:spTgt spid="36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1" name="Google Shape;371;p9"/>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372" name="Google Shape;372;p9"/>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373" name="Google Shape;373;p9"/>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374" name="Google Shape;374;p9"/>
          <p:cNvSpPr txBox="1"/>
          <p:nvPr/>
        </p:nvSpPr>
        <p:spPr>
          <a:xfrm>
            <a:off x="998537" y="1263650"/>
            <a:ext cx="13789025"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a:solidFill>
                  <a:schemeClr val="lt1"/>
                </a:solidFill>
                <a:latin typeface="Montserrat"/>
                <a:ea typeface="Montserrat"/>
                <a:cs typeface="Montserrat"/>
                <a:sym typeface="Montserrat"/>
              </a:rPr>
              <a:t>DERECHOS DE LOS INTEGRANTES</a:t>
            </a:r>
            <a:endParaRPr/>
          </a:p>
        </p:txBody>
      </p:sp>
      <p:sp>
        <p:nvSpPr>
          <p:cNvPr id="375" name="Google Shape;375;p9"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76" name="Google Shape;376;p9"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377" name="Google Shape;377;p9"/>
          <p:cNvGrpSpPr/>
          <p:nvPr/>
        </p:nvGrpSpPr>
        <p:grpSpPr>
          <a:xfrm>
            <a:off x="3346318" y="4868965"/>
            <a:ext cx="9086980" cy="1811233"/>
            <a:chOff x="12868368" y="5606202"/>
            <a:chExt cx="9086162" cy="1810810"/>
          </a:xfrm>
        </p:grpSpPr>
        <p:grpSp>
          <p:nvGrpSpPr>
            <p:cNvPr id="378" name="Google Shape;378;p9"/>
            <p:cNvGrpSpPr/>
            <p:nvPr/>
          </p:nvGrpSpPr>
          <p:grpSpPr>
            <a:xfrm>
              <a:off x="12868368" y="5606202"/>
              <a:ext cx="1646983" cy="1611640"/>
              <a:chOff x="11436375" y="2649638"/>
              <a:chExt cx="2099612" cy="2054556"/>
            </a:xfrm>
          </p:grpSpPr>
          <p:grpSp>
            <p:nvGrpSpPr>
              <p:cNvPr id="379" name="Google Shape;379;p9"/>
              <p:cNvGrpSpPr/>
              <p:nvPr/>
            </p:nvGrpSpPr>
            <p:grpSpPr>
              <a:xfrm rot="3960000">
                <a:off x="11721800" y="2868084"/>
                <a:ext cx="1528762" cy="1617663"/>
                <a:chOff x="12827494" y="2271359"/>
                <a:chExt cx="1528762" cy="1617663"/>
              </a:xfrm>
            </p:grpSpPr>
            <p:sp>
              <p:nvSpPr>
                <p:cNvPr id="380" name="Google Shape;380;p9"/>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1" name="Google Shape;381;p9"/>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82" name="Google Shape;382;p9"/>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D7D31"/>
                  </a:buClr>
                  <a:buSzPts val="3200"/>
                  <a:buFont typeface="Lato Black"/>
                  <a:buNone/>
                </a:pPr>
                <a:r>
                  <a:rPr lang="en-US" sz="3200" b="1" i="0" u="none">
                    <a:solidFill>
                      <a:srgbClr val="ED7D31"/>
                    </a:solidFill>
                    <a:latin typeface="Lato Black"/>
                    <a:ea typeface="Lato Black"/>
                    <a:cs typeface="Lato Black"/>
                    <a:sym typeface="Lato Black"/>
                  </a:rPr>
                  <a:t>1</a:t>
                </a:r>
                <a:endParaRPr/>
              </a:p>
            </p:txBody>
          </p:sp>
        </p:grpSp>
        <p:grpSp>
          <p:nvGrpSpPr>
            <p:cNvPr id="383" name="Google Shape;383;p9"/>
            <p:cNvGrpSpPr/>
            <p:nvPr/>
          </p:nvGrpSpPr>
          <p:grpSpPr>
            <a:xfrm>
              <a:off x="14520704" y="5817899"/>
              <a:ext cx="7433826" cy="1599113"/>
              <a:chOff x="14027298" y="2338480"/>
              <a:chExt cx="9476818" cy="2038588"/>
            </a:xfrm>
          </p:grpSpPr>
          <p:sp>
            <p:nvSpPr>
              <p:cNvPr id="384" name="Google Shape;384;p9"/>
              <p:cNvSpPr/>
              <p:nvPr/>
            </p:nvSpPr>
            <p:spPr>
              <a:xfrm>
                <a:off x="14027298" y="2338480"/>
                <a:ext cx="9476818"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85" name="Google Shape;385;p9"/>
              <p:cNvSpPr txBox="1"/>
              <p:nvPr/>
            </p:nvSpPr>
            <p:spPr>
              <a:xfrm>
                <a:off x="14722627" y="2619854"/>
                <a:ext cx="8270378" cy="13732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err="1">
                    <a:solidFill>
                      <a:schemeClr val="lt1"/>
                    </a:solidFill>
                    <a:latin typeface="Lato"/>
                    <a:ea typeface="Lato"/>
                    <a:cs typeface="Lato"/>
                    <a:sym typeface="Lato"/>
                  </a:rPr>
                  <a:t>Voz</a:t>
                </a:r>
                <a:r>
                  <a:rPr lang="en-US" sz="3200" b="1" i="0" u="none" dirty="0">
                    <a:solidFill>
                      <a:schemeClr val="lt1"/>
                    </a:solidFill>
                    <a:latin typeface="Lato"/>
                    <a:ea typeface="Lato"/>
                    <a:cs typeface="Lato"/>
                    <a:sym typeface="Lato"/>
                  </a:rPr>
                  <a:t> y </a:t>
                </a:r>
                <a:r>
                  <a:rPr lang="en-US" sz="3200" b="1" i="0" u="none" dirty="0" err="1">
                    <a:solidFill>
                      <a:schemeClr val="lt1"/>
                    </a:solidFill>
                    <a:latin typeface="Lato"/>
                    <a:ea typeface="Lato"/>
                    <a:cs typeface="Lato"/>
                    <a:sym typeface="Lato"/>
                  </a:rPr>
                  <a:t>voto</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en</a:t>
                </a:r>
                <a:r>
                  <a:rPr lang="en-US" sz="3200" b="1" i="0" u="none" dirty="0">
                    <a:solidFill>
                      <a:schemeClr val="lt1"/>
                    </a:solidFill>
                    <a:latin typeface="Lato"/>
                    <a:ea typeface="Lato"/>
                    <a:cs typeface="Lato"/>
                    <a:sym typeface="Lato"/>
                  </a:rPr>
                  <a:t> las </a:t>
                </a:r>
                <a:r>
                  <a:rPr lang="en-US" sz="3200" b="1" dirty="0" err="1">
                    <a:solidFill>
                      <a:schemeClr val="lt1"/>
                    </a:solidFill>
                    <a:latin typeface="Lato"/>
                    <a:ea typeface="Lato"/>
                    <a:cs typeface="Lato"/>
                    <a:sym typeface="Lato"/>
                  </a:rPr>
                  <a:t>A</a:t>
                </a:r>
                <a:r>
                  <a:rPr lang="en-US" sz="3200" b="1" i="0" u="none" dirty="0" err="1">
                    <a:solidFill>
                      <a:schemeClr val="lt1"/>
                    </a:solidFill>
                    <a:latin typeface="Lato"/>
                    <a:ea typeface="Lato"/>
                    <a:cs typeface="Lato"/>
                    <a:sym typeface="Lato"/>
                  </a:rPr>
                  <a:t>sambleas</a:t>
                </a:r>
                <a:r>
                  <a:rPr lang="en-US" sz="3200" b="1" i="0" u="none" dirty="0">
                    <a:solidFill>
                      <a:schemeClr val="lt1"/>
                    </a:solidFill>
                    <a:latin typeface="Lato"/>
                    <a:ea typeface="Lato"/>
                    <a:cs typeface="Lato"/>
                    <a:sym typeface="Lato"/>
                  </a:rPr>
                  <a:t> de la  Junta.</a:t>
                </a:r>
                <a:endParaRPr dirty="0"/>
              </a:p>
            </p:txBody>
          </p:sp>
        </p:grpSp>
      </p:grpSp>
      <p:grpSp>
        <p:nvGrpSpPr>
          <p:cNvPr id="386" name="Google Shape;386;p9"/>
          <p:cNvGrpSpPr/>
          <p:nvPr/>
        </p:nvGrpSpPr>
        <p:grpSpPr>
          <a:xfrm>
            <a:off x="15527236" y="2989365"/>
            <a:ext cx="7915376" cy="1811233"/>
            <a:chOff x="12868368" y="5606202"/>
            <a:chExt cx="7915880" cy="1810810"/>
          </a:xfrm>
        </p:grpSpPr>
        <p:grpSp>
          <p:nvGrpSpPr>
            <p:cNvPr id="387" name="Google Shape;387;p9"/>
            <p:cNvGrpSpPr/>
            <p:nvPr/>
          </p:nvGrpSpPr>
          <p:grpSpPr>
            <a:xfrm>
              <a:off x="12868368" y="5606202"/>
              <a:ext cx="1646983" cy="1611640"/>
              <a:chOff x="11436375" y="2649638"/>
              <a:chExt cx="2099612" cy="2054556"/>
            </a:xfrm>
          </p:grpSpPr>
          <p:grpSp>
            <p:nvGrpSpPr>
              <p:cNvPr id="388" name="Google Shape;388;p9"/>
              <p:cNvGrpSpPr/>
              <p:nvPr/>
            </p:nvGrpSpPr>
            <p:grpSpPr>
              <a:xfrm rot="3960000">
                <a:off x="11721800" y="2868084"/>
                <a:ext cx="1528762" cy="1617663"/>
                <a:chOff x="12827494" y="2271359"/>
                <a:chExt cx="1528762" cy="1617663"/>
              </a:xfrm>
            </p:grpSpPr>
            <p:sp>
              <p:nvSpPr>
                <p:cNvPr id="389" name="Google Shape;389;p9"/>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4D9D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90" name="Google Shape;390;p9"/>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91" name="Google Shape;391;p9"/>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4D9D9E"/>
                  </a:buClr>
                  <a:buSzPts val="3200"/>
                  <a:buFont typeface="Lato Black"/>
                  <a:buNone/>
                </a:pPr>
                <a:r>
                  <a:rPr lang="en-US" sz="3200" b="1" i="0" u="none">
                    <a:solidFill>
                      <a:srgbClr val="4D9D9E"/>
                    </a:solidFill>
                    <a:latin typeface="Lato Black"/>
                    <a:ea typeface="Lato Black"/>
                    <a:cs typeface="Lato Black"/>
                    <a:sym typeface="Lato Black"/>
                  </a:rPr>
                  <a:t>2</a:t>
                </a:r>
                <a:endParaRPr/>
              </a:p>
            </p:txBody>
          </p:sp>
        </p:grpSp>
        <p:grpSp>
          <p:nvGrpSpPr>
            <p:cNvPr id="392" name="Google Shape;392;p9"/>
            <p:cNvGrpSpPr/>
            <p:nvPr/>
          </p:nvGrpSpPr>
          <p:grpSpPr>
            <a:xfrm>
              <a:off x="14520705" y="5817899"/>
              <a:ext cx="6263543" cy="1599113"/>
              <a:chOff x="14027298" y="2338480"/>
              <a:chExt cx="7984913" cy="2038588"/>
            </a:xfrm>
          </p:grpSpPr>
          <p:sp>
            <p:nvSpPr>
              <p:cNvPr id="393" name="Google Shape;393;p9"/>
              <p:cNvSpPr/>
              <p:nvPr/>
            </p:nvSpPr>
            <p:spPr>
              <a:xfrm>
                <a:off x="14027298" y="2338480"/>
                <a:ext cx="7984913"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4D9D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94" name="Google Shape;394;p9"/>
              <p:cNvSpPr txBox="1"/>
              <p:nvPr/>
            </p:nvSpPr>
            <p:spPr>
              <a:xfrm>
                <a:off x="14722627" y="2619854"/>
                <a:ext cx="6766427" cy="13732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a:solidFill>
                      <a:schemeClr val="lt1"/>
                    </a:solidFill>
                    <a:latin typeface="Lato"/>
                    <a:ea typeface="Lato"/>
                    <a:cs typeface="Lato"/>
                    <a:sym typeface="Lato"/>
                  </a:rPr>
                  <a:t>Elegir y ser elegido en los cargos de la Junta.</a:t>
                </a:r>
                <a:endParaRPr/>
              </a:p>
            </p:txBody>
          </p:sp>
        </p:grpSp>
      </p:grpSp>
      <p:grpSp>
        <p:nvGrpSpPr>
          <p:cNvPr id="395" name="Google Shape;395;p9"/>
          <p:cNvGrpSpPr/>
          <p:nvPr/>
        </p:nvGrpSpPr>
        <p:grpSpPr>
          <a:xfrm>
            <a:off x="6033966" y="7491515"/>
            <a:ext cx="8645646" cy="1811233"/>
            <a:chOff x="12868368" y="5606202"/>
            <a:chExt cx="8645243" cy="1810810"/>
          </a:xfrm>
        </p:grpSpPr>
        <p:grpSp>
          <p:nvGrpSpPr>
            <p:cNvPr id="396" name="Google Shape;396;p9"/>
            <p:cNvGrpSpPr/>
            <p:nvPr/>
          </p:nvGrpSpPr>
          <p:grpSpPr>
            <a:xfrm>
              <a:off x="12868368" y="5606202"/>
              <a:ext cx="1646983" cy="1611640"/>
              <a:chOff x="11436375" y="2649638"/>
              <a:chExt cx="2099612" cy="2054556"/>
            </a:xfrm>
          </p:grpSpPr>
          <p:grpSp>
            <p:nvGrpSpPr>
              <p:cNvPr id="397" name="Google Shape;397;p9"/>
              <p:cNvGrpSpPr/>
              <p:nvPr/>
            </p:nvGrpSpPr>
            <p:grpSpPr>
              <a:xfrm rot="3960000">
                <a:off x="11721800" y="2868084"/>
                <a:ext cx="1528762" cy="1617663"/>
                <a:chOff x="12827494" y="2271359"/>
                <a:chExt cx="1528762" cy="1617663"/>
              </a:xfrm>
            </p:grpSpPr>
            <p:sp>
              <p:nvSpPr>
                <p:cNvPr id="398" name="Google Shape;398;p9"/>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65A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99" name="Google Shape;399;p9"/>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400" name="Google Shape;400;p9"/>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65A5F"/>
                  </a:buClr>
                  <a:buSzPts val="3200"/>
                  <a:buFont typeface="Lato Black"/>
                  <a:buNone/>
                </a:pPr>
                <a:r>
                  <a:rPr lang="en-US" sz="3200" b="1" i="0" u="none">
                    <a:solidFill>
                      <a:srgbClr val="E65A5F"/>
                    </a:solidFill>
                    <a:latin typeface="Lato Black"/>
                    <a:ea typeface="Lato Black"/>
                    <a:cs typeface="Lato Black"/>
                    <a:sym typeface="Lato Black"/>
                  </a:rPr>
                  <a:t>3</a:t>
                </a:r>
                <a:endParaRPr/>
              </a:p>
            </p:txBody>
          </p:sp>
        </p:grpSp>
        <p:grpSp>
          <p:nvGrpSpPr>
            <p:cNvPr id="401" name="Google Shape;401;p9"/>
            <p:cNvGrpSpPr/>
            <p:nvPr/>
          </p:nvGrpSpPr>
          <p:grpSpPr>
            <a:xfrm>
              <a:off x="14520702" y="5817899"/>
              <a:ext cx="6992909" cy="1599113"/>
              <a:chOff x="14027298" y="2338480"/>
              <a:chExt cx="8914727" cy="2038588"/>
            </a:xfrm>
          </p:grpSpPr>
          <p:sp>
            <p:nvSpPr>
              <p:cNvPr id="402" name="Google Shape;402;p9"/>
              <p:cNvSpPr/>
              <p:nvPr/>
            </p:nvSpPr>
            <p:spPr>
              <a:xfrm>
                <a:off x="14027298" y="2338480"/>
                <a:ext cx="8914727"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65A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03" name="Google Shape;403;p9"/>
              <p:cNvSpPr txBox="1"/>
              <p:nvPr/>
            </p:nvSpPr>
            <p:spPr>
              <a:xfrm>
                <a:off x="14722627" y="2619854"/>
                <a:ext cx="7482560" cy="13732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a:solidFill>
                      <a:schemeClr val="lt1"/>
                    </a:solidFill>
                    <a:latin typeface="Lato"/>
                    <a:ea typeface="Lato"/>
                    <a:cs typeface="Lato"/>
                    <a:sym typeface="Lato"/>
                  </a:rPr>
                  <a:t>Presentar iniciativas, proyecto o propuesta.</a:t>
                </a:r>
                <a:endParaRPr/>
              </a:p>
            </p:txBody>
          </p:sp>
        </p:grpSp>
      </p:grpSp>
      <p:grpSp>
        <p:nvGrpSpPr>
          <p:cNvPr id="404" name="Google Shape;404;p9"/>
          <p:cNvGrpSpPr/>
          <p:nvPr/>
        </p:nvGrpSpPr>
        <p:grpSpPr>
          <a:xfrm>
            <a:off x="4740159" y="10493497"/>
            <a:ext cx="8685328" cy="2052515"/>
            <a:chOff x="12868368" y="5606202"/>
            <a:chExt cx="8685233" cy="2052217"/>
          </a:xfrm>
        </p:grpSpPr>
        <p:grpSp>
          <p:nvGrpSpPr>
            <p:cNvPr id="405" name="Google Shape;405;p9"/>
            <p:cNvGrpSpPr/>
            <p:nvPr/>
          </p:nvGrpSpPr>
          <p:grpSpPr>
            <a:xfrm>
              <a:off x="12868368" y="5606202"/>
              <a:ext cx="1646983" cy="1611640"/>
              <a:chOff x="11436375" y="2649638"/>
              <a:chExt cx="2099612" cy="2054556"/>
            </a:xfrm>
          </p:grpSpPr>
          <p:grpSp>
            <p:nvGrpSpPr>
              <p:cNvPr id="406" name="Google Shape;406;p9"/>
              <p:cNvGrpSpPr/>
              <p:nvPr/>
            </p:nvGrpSpPr>
            <p:grpSpPr>
              <a:xfrm rot="3960000">
                <a:off x="11721800" y="2868084"/>
                <a:ext cx="1528762" cy="1617663"/>
                <a:chOff x="12827494" y="2271359"/>
                <a:chExt cx="1528762" cy="1617663"/>
              </a:xfrm>
            </p:grpSpPr>
            <p:sp>
              <p:nvSpPr>
                <p:cNvPr id="407" name="Google Shape;407;p9"/>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08" name="Google Shape;408;p9"/>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409" name="Google Shape;409;p9"/>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89BD3E"/>
                  </a:buClr>
                  <a:buSzPts val="3200"/>
                  <a:buFont typeface="Lato Black"/>
                  <a:buNone/>
                </a:pPr>
                <a:r>
                  <a:rPr lang="en-US" sz="3200" b="1" i="0" u="none">
                    <a:solidFill>
                      <a:srgbClr val="89BD3E"/>
                    </a:solidFill>
                    <a:latin typeface="Lato Black"/>
                    <a:ea typeface="Lato Black"/>
                    <a:cs typeface="Lato Black"/>
                    <a:sym typeface="Lato Black"/>
                  </a:rPr>
                  <a:t>4</a:t>
                </a:r>
                <a:endParaRPr/>
              </a:p>
            </p:txBody>
          </p:sp>
        </p:grpSp>
        <p:grpSp>
          <p:nvGrpSpPr>
            <p:cNvPr id="410" name="Google Shape;410;p9"/>
            <p:cNvGrpSpPr/>
            <p:nvPr/>
          </p:nvGrpSpPr>
          <p:grpSpPr>
            <a:xfrm>
              <a:off x="14520703" y="5817898"/>
              <a:ext cx="7032898" cy="1840521"/>
              <a:chOff x="14027298" y="2338479"/>
              <a:chExt cx="8965706" cy="2346341"/>
            </a:xfrm>
          </p:grpSpPr>
          <p:sp>
            <p:nvSpPr>
              <p:cNvPr id="411" name="Google Shape;411;p9"/>
              <p:cNvSpPr/>
              <p:nvPr/>
            </p:nvSpPr>
            <p:spPr>
              <a:xfrm>
                <a:off x="14027298" y="2338479"/>
                <a:ext cx="8378721" cy="2346341"/>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12" name="Google Shape;412;p9"/>
              <p:cNvSpPr txBox="1"/>
              <p:nvPr/>
            </p:nvSpPr>
            <p:spPr>
              <a:xfrm>
                <a:off x="14722627" y="2500249"/>
                <a:ext cx="8270378" cy="20010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a:solidFill>
                      <a:schemeClr val="lt1"/>
                    </a:solidFill>
                    <a:latin typeface="Lato"/>
                    <a:ea typeface="Lato"/>
                    <a:cs typeface="Lato"/>
                    <a:sym typeface="Lato"/>
                  </a:rPr>
                  <a:t>Acceso a libros de actas, de contabilidad y de registro de miembros de la Junta.</a:t>
                </a:r>
                <a:endParaRPr/>
              </a:p>
            </p:txBody>
          </p:sp>
        </p:grpSp>
      </p:grpSp>
      <p:grpSp>
        <p:nvGrpSpPr>
          <p:cNvPr id="413" name="Google Shape;413;p9"/>
          <p:cNvGrpSpPr/>
          <p:nvPr/>
        </p:nvGrpSpPr>
        <p:grpSpPr>
          <a:xfrm>
            <a:off x="13401579" y="11261828"/>
            <a:ext cx="8658320" cy="1811233"/>
            <a:chOff x="12868368" y="5606202"/>
            <a:chExt cx="8659131" cy="1810810"/>
          </a:xfrm>
        </p:grpSpPr>
        <p:grpSp>
          <p:nvGrpSpPr>
            <p:cNvPr id="414" name="Google Shape;414;p9"/>
            <p:cNvGrpSpPr/>
            <p:nvPr/>
          </p:nvGrpSpPr>
          <p:grpSpPr>
            <a:xfrm>
              <a:off x="12868368" y="5606202"/>
              <a:ext cx="1646983" cy="1611640"/>
              <a:chOff x="11436375" y="2649638"/>
              <a:chExt cx="2099612" cy="2054556"/>
            </a:xfrm>
          </p:grpSpPr>
          <p:grpSp>
            <p:nvGrpSpPr>
              <p:cNvPr id="415" name="Google Shape;415;p9"/>
              <p:cNvGrpSpPr/>
              <p:nvPr/>
            </p:nvGrpSpPr>
            <p:grpSpPr>
              <a:xfrm rot="3960000">
                <a:off x="11721800" y="2868084"/>
                <a:ext cx="1528762" cy="1617663"/>
                <a:chOff x="12827494" y="2271359"/>
                <a:chExt cx="1528762" cy="1617663"/>
              </a:xfrm>
            </p:grpSpPr>
            <p:sp>
              <p:nvSpPr>
                <p:cNvPr id="416" name="Google Shape;416;p9"/>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6A4A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17" name="Google Shape;417;p9"/>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418" name="Google Shape;418;p9"/>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6A4A93"/>
                  </a:buClr>
                  <a:buSzPts val="3200"/>
                  <a:buFont typeface="Lato Black"/>
                  <a:buNone/>
                </a:pPr>
                <a:r>
                  <a:rPr lang="en-US" sz="3200" b="1" i="0" u="none">
                    <a:solidFill>
                      <a:srgbClr val="6A4A93"/>
                    </a:solidFill>
                    <a:latin typeface="Lato Black"/>
                    <a:ea typeface="Lato Black"/>
                    <a:cs typeface="Lato Black"/>
                    <a:sym typeface="Lato Black"/>
                  </a:rPr>
                  <a:t>5</a:t>
                </a:r>
                <a:endParaRPr/>
              </a:p>
            </p:txBody>
          </p:sp>
        </p:grpSp>
        <p:grpSp>
          <p:nvGrpSpPr>
            <p:cNvPr id="419" name="Google Shape;419;p9"/>
            <p:cNvGrpSpPr/>
            <p:nvPr/>
          </p:nvGrpSpPr>
          <p:grpSpPr>
            <a:xfrm>
              <a:off x="14520705" y="5817899"/>
              <a:ext cx="7006794" cy="1599113"/>
              <a:chOff x="14027298" y="2338480"/>
              <a:chExt cx="8932427" cy="2038588"/>
            </a:xfrm>
          </p:grpSpPr>
          <p:sp>
            <p:nvSpPr>
              <p:cNvPr id="420" name="Google Shape;420;p9"/>
              <p:cNvSpPr/>
              <p:nvPr/>
            </p:nvSpPr>
            <p:spPr>
              <a:xfrm>
                <a:off x="14027298" y="2338480"/>
                <a:ext cx="8932427"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6A4A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21" name="Google Shape;421;p9"/>
              <p:cNvSpPr txBox="1"/>
              <p:nvPr/>
            </p:nvSpPr>
            <p:spPr>
              <a:xfrm>
                <a:off x="14722627" y="2619854"/>
                <a:ext cx="7713941" cy="13732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err="1">
                    <a:solidFill>
                      <a:schemeClr val="lt1"/>
                    </a:solidFill>
                    <a:latin typeface="Lato"/>
                    <a:ea typeface="Lato"/>
                    <a:cs typeface="Lato"/>
                    <a:sym typeface="Lato"/>
                  </a:rPr>
                  <a:t>Proponer</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censura</a:t>
                </a:r>
                <a:r>
                  <a:rPr lang="en-US" sz="3200" b="1" i="0" u="none" dirty="0">
                    <a:solidFill>
                      <a:schemeClr val="lt1"/>
                    </a:solidFill>
                    <a:latin typeface="Lato"/>
                    <a:ea typeface="Lato"/>
                    <a:cs typeface="Lato"/>
                    <a:sym typeface="Lato"/>
                  </a:rPr>
                  <a:t> a </a:t>
                </a:r>
                <a:r>
                  <a:rPr lang="en-US" sz="3200" b="1" i="0" u="none" dirty="0" err="1">
                    <a:solidFill>
                      <a:schemeClr val="lt1"/>
                    </a:solidFill>
                    <a:latin typeface="Lato"/>
                    <a:ea typeface="Lato"/>
                    <a:cs typeface="Lato"/>
                    <a:sym typeface="Lato"/>
                  </a:rPr>
                  <a:t>cualquiera</a:t>
                </a:r>
                <a:r>
                  <a:rPr lang="en-US" sz="3200" b="1" i="0" u="none" dirty="0">
                    <a:solidFill>
                      <a:schemeClr val="lt1"/>
                    </a:solidFill>
                    <a:latin typeface="Lato"/>
                    <a:ea typeface="Lato"/>
                    <a:cs typeface="Lato"/>
                    <a:sym typeface="Lato"/>
                  </a:rPr>
                  <a:t> de </a:t>
                </a:r>
                <a:r>
                  <a:rPr lang="en-US" sz="3200" b="1" i="0" u="none" dirty="0" err="1">
                    <a:solidFill>
                      <a:schemeClr val="lt1"/>
                    </a:solidFill>
                    <a:latin typeface="Lato"/>
                    <a:ea typeface="Lato"/>
                    <a:cs typeface="Lato"/>
                    <a:sym typeface="Lato"/>
                  </a:rPr>
                  <a:t>los</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miembros</a:t>
                </a:r>
                <a:r>
                  <a:rPr lang="en-US" sz="3200" b="1" i="0" u="none" dirty="0">
                    <a:solidFill>
                      <a:schemeClr val="lt1"/>
                    </a:solidFill>
                    <a:latin typeface="Lato"/>
                    <a:ea typeface="Lato"/>
                    <a:cs typeface="Lato"/>
                    <a:sym typeface="Lato"/>
                  </a:rPr>
                  <a:t> del </a:t>
                </a:r>
                <a:r>
                  <a:rPr lang="en-US" sz="3200" b="1" i="0" u="none" dirty="0" err="1">
                    <a:solidFill>
                      <a:schemeClr val="lt1"/>
                    </a:solidFill>
                    <a:latin typeface="Lato"/>
                    <a:ea typeface="Lato"/>
                    <a:cs typeface="Lato"/>
                    <a:sym typeface="Lato"/>
                  </a:rPr>
                  <a:t>directorio</a:t>
                </a:r>
                <a:r>
                  <a:rPr lang="en-US" sz="3200" b="1" i="0" u="none" dirty="0">
                    <a:solidFill>
                      <a:schemeClr val="lt1"/>
                    </a:solidFill>
                    <a:latin typeface="Lato"/>
                    <a:ea typeface="Lato"/>
                    <a:cs typeface="Lato"/>
                    <a:sym typeface="Lato"/>
                  </a:rPr>
                  <a:t>.</a:t>
                </a:r>
                <a:endParaRPr dirty="0"/>
              </a:p>
            </p:txBody>
          </p:sp>
        </p:grpSp>
      </p:grpSp>
      <p:grpSp>
        <p:nvGrpSpPr>
          <p:cNvPr id="2" name="Grupo 1">
            <a:extLst>
              <a:ext uri="{FF2B5EF4-FFF2-40B4-BE49-F238E27FC236}">
                <a16:creationId xmlns:a16="http://schemas.microsoft.com/office/drawing/2014/main" id="{0FC47CB8-C0D7-D346-8412-357DDFFAD228}"/>
              </a:ext>
            </a:extLst>
          </p:cNvPr>
          <p:cNvGrpSpPr/>
          <p:nvPr/>
        </p:nvGrpSpPr>
        <p:grpSpPr>
          <a:xfrm>
            <a:off x="871537" y="3659187"/>
            <a:ext cx="5059362" cy="5111750"/>
            <a:chOff x="871537" y="3621087"/>
            <a:chExt cx="5059362" cy="5111750"/>
          </a:xfrm>
        </p:grpSpPr>
        <p:pic>
          <p:nvPicPr>
            <p:cNvPr id="422" name="Google Shape;422;p9"/>
            <p:cNvPicPr preferRelativeResize="0"/>
            <p:nvPr/>
          </p:nvPicPr>
          <p:blipFill rotWithShape="1">
            <a:blip r:embed="rId5">
              <a:alphaModFix/>
            </a:blip>
            <a:srcRect/>
            <a:stretch/>
          </p:blipFill>
          <p:spPr>
            <a:xfrm>
              <a:off x="871537" y="3689350"/>
              <a:ext cx="3638550" cy="5043487"/>
            </a:xfrm>
            <a:prstGeom prst="rect">
              <a:avLst/>
            </a:prstGeom>
            <a:noFill/>
            <a:ln>
              <a:noFill/>
            </a:ln>
          </p:spPr>
        </p:pic>
        <p:pic>
          <p:nvPicPr>
            <p:cNvPr id="426" name="Google Shape;426;p9" descr="Flecha con giro a la derecha"/>
            <p:cNvPicPr preferRelativeResize="0"/>
            <p:nvPr/>
          </p:nvPicPr>
          <p:blipFill rotWithShape="1">
            <a:blip r:embed="rId6">
              <a:alphaModFix/>
            </a:blip>
            <a:srcRect/>
            <a:stretch/>
          </p:blipFill>
          <p:spPr>
            <a:xfrm>
              <a:off x="4627562" y="3621087"/>
              <a:ext cx="1303337" cy="1303337"/>
            </a:xfrm>
            <a:prstGeom prst="rect">
              <a:avLst/>
            </a:prstGeom>
            <a:noFill/>
            <a:ln>
              <a:noFill/>
            </a:ln>
          </p:spPr>
        </p:pic>
      </p:grpSp>
      <p:grpSp>
        <p:nvGrpSpPr>
          <p:cNvPr id="5" name="Grupo 4">
            <a:extLst>
              <a:ext uri="{FF2B5EF4-FFF2-40B4-BE49-F238E27FC236}">
                <a16:creationId xmlns:a16="http://schemas.microsoft.com/office/drawing/2014/main" id="{A99A8D44-71FB-7D4F-94A9-9D1AFCB3256B}"/>
              </a:ext>
            </a:extLst>
          </p:cNvPr>
          <p:cNvGrpSpPr/>
          <p:nvPr/>
        </p:nvGrpSpPr>
        <p:grpSpPr>
          <a:xfrm>
            <a:off x="20877212" y="8412162"/>
            <a:ext cx="3327400" cy="4840287"/>
            <a:chOff x="20877212" y="8412162"/>
            <a:chExt cx="3327400" cy="4840287"/>
          </a:xfrm>
        </p:grpSpPr>
        <p:pic>
          <p:nvPicPr>
            <p:cNvPr id="424" name="Google Shape;424;p9"/>
            <p:cNvPicPr preferRelativeResize="0"/>
            <p:nvPr/>
          </p:nvPicPr>
          <p:blipFill rotWithShape="1">
            <a:blip r:embed="rId7">
              <a:alphaModFix/>
            </a:blip>
            <a:srcRect/>
            <a:stretch/>
          </p:blipFill>
          <p:spPr>
            <a:xfrm>
              <a:off x="21863050" y="8412162"/>
              <a:ext cx="2341562" cy="4840287"/>
            </a:xfrm>
            <a:prstGeom prst="rect">
              <a:avLst/>
            </a:prstGeom>
            <a:noFill/>
            <a:ln>
              <a:noFill/>
            </a:ln>
          </p:spPr>
        </p:pic>
        <p:pic>
          <p:nvPicPr>
            <p:cNvPr id="429" name="Google Shape;429;p9" descr="Flecha con giro a la derecha"/>
            <p:cNvPicPr preferRelativeResize="0"/>
            <p:nvPr/>
          </p:nvPicPr>
          <p:blipFill rotWithShape="1">
            <a:blip r:embed="rId8">
              <a:alphaModFix/>
            </a:blip>
            <a:srcRect/>
            <a:stretch/>
          </p:blipFill>
          <p:spPr>
            <a:xfrm flipH="1">
              <a:off x="20877212" y="10134600"/>
              <a:ext cx="1301750" cy="1301750"/>
            </a:xfrm>
            <a:prstGeom prst="rect">
              <a:avLst/>
            </a:prstGeom>
            <a:noFill/>
            <a:ln>
              <a:noFill/>
            </a:ln>
          </p:spPr>
        </p:pic>
      </p:grpSp>
      <p:grpSp>
        <p:nvGrpSpPr>
          <p:cNvPr id="3" name="Grupo 2">
            <a:extLst>
              <a:ext uri="{FF2B5EF4-FFF2-40B4-BE49-F238E27FC236}">
                <a16:creationId xmlns:a16="http://schemas.microsoft.com/office/drawing/2014/main" id="{A02C12C2-3D36-614A-9F86-3AD00C27739E}"/>
              </a:ext>
            </a:extLst>
          </p:cNvPr>
          <p:cNvGrpSpPr/>
          <p:nvPr/>
        </p:nvGrpSpPr>
        <p:grpSpPr>
          <a:xfrm>
            <a:off x="17081500" y="5133975"/>
            <a:ext cx="6213474" cy="2870200"/>
            <a:chOff x="17081500" y="5133975"/>
            <a:chExt cx="6213474" cy="2870200"/>
          </a:xfrm>
        </p:grpSpPr>
        <p:pic>
          <p:nvPicPr>
            <p:cNvPr id="423" name="Google Shape;423;p9"/>
            <p:cNvPicPr preferRelativeResize="0"/>
            <p:nvPr/>
          </p:nvPicPr>
          <p:blipFill rotWithShape="1">
            <a:blip r:embed="rId9">
              <a:alphaModFix/>
            </a:blip>
            <a:srcRect/>
            <a:stretch/>
          </p:blipFill>
          <p:spPr>
            <a:xfrm>
              <a:off x="17081500" y="5133975"/>
              <a:ext cx="4597400" cy="2870200"/>
            </a:xfrm>
            <a:prstGeom prst="rect">
              <a:avLst/>
            </a:prstGeom>
            <a:noFill/>
            <a:ln>
              <a:noFill/>
            </a:ln>
          </p:spPr>
        </p:pic>
        <p:pic>
          <p:nvPicPr>
            <p:cNvPr id="430" name="Google Shape;430;p9" descr="Flecha curva en el sentido de las agujas del reloj"/>
            <p:cNvPicPr preferRelativeResize="0"/>
            <p:nvPr/>
          </p:nvPicPr>
          <p:blipFill rotWithShape="1">
            <a:blip r:embed="rId10">
              <a:alphaModFix/>
            </a:blip>
            <a:srcRect/>
            <a:stretch/>
          </p:blipFill>
          <p:spPr>
            <a:xfrm rot="-240000" flipH="1">
              <a:off x="21686837" y="5199062"/>
              <a:ext cx="1608137" cy="1608137"/>
            </a:xfrm>
            <a:prstGeom prst="rect">
              <a:avLst/>
            </a:prstGeom>
            <a:noFill/>
            <a:ln>
              <a:noFill/>
            </a:ln>
          </p:spPr>
        </p:pic>
      </p:grpSp>
      <p:grpSp>
        <p:nvGrpSpPr>
          <p:cNvPr id="6" name="Grupo 5">
            <a:extLst>
              <a:ext uri="{FF2B5EF4-FFF2-40B4-BE49-F238E27FC236}">
                <a16:creationId xmlns:a16="http://schemas.microsoft.com/office/drawing/2014/main" id="{EB3A2970-50DF-A44B-B915-A4B3F982305A}"/>
              </a:ext>
            </a:extLst>
          </p:cNvPr>
          <p:cNvGrpSpPr/>
          <p:nvPr/>
        </p:nvGrpSpPr>
        <p:grpSpPr>
          <a:xfrm>
            <a:off x="75806" y="8713462"/>
            <a:ext cx="6188469" cy="4356426"/>
            <a:chOff x="75806" y="8713462"/>
            <a:chExt cx="6188469" cy="4356426"/>
          </a:xfrm>
        </p:grpSpPr>
        <p:pic>
          <p:nvPicPr>
            <p:cNvPr id="427" name="Google Shape;427;p9" descr="Flecha curva en el sentido de las agujas del reloj"/>
            <p:cNvPicPr preferRelativeResize="0"/>
            <p:nvPr/>
          </p:nvPicPr>
          <p:blipFill rotWithShape="1">
            <a:blip r:embed="rId11">
              <a:alphaModFix/>
            </a:blip>
            <a:srcRect/>
            <a:stretch/>
          </p:blipFill>
          <p:spPr>
            <a:xfrm rot="7260000">
              <a:off x="4657725" y="9232900"/>
              <a:ext cx="1606550" cy="1606550"/>
            </a:xfrm>
            <a:prstGeom prst="rect">
              <a:avLst/>
            </a:prstGeom>
            <a:noFill/>
            <a:ln>
              <a:noFill/>
            </a:ln>
          </p:spPr>
        </p:pic>
        <p:pic>
          <p:nvPicPr>
            <p:cNvPr id="63" name="Imagen 62">
              <a:extLst>
                <a:ext uri="{FF2B5EF4-FFF2-40B4-BE49-F238E27FC236}">
                  <a16:creationId xmlns:a16="http://schemas.microsoft.com/office/drawing/2014/main" id="{3A634E9C-27E8-D540-A49C-F579D49A1600}"/>
                </a:ext>
              </a:extLst>
            </p:cNvPr>
            <p:cNvPicPr>
              <a:picLocks noChangeAspect="1"/>
            </p:cNvPicPr>
            <p:nvPr/>
          </p:nvPicPr>
          <p:blipFill>
            <a:blip r:embed="rId12"/>
            <a:stretch>
              <a:fillRect/>
            </a:stretch>
          </p:blipFill>
          <p:spPr>
            <a:xfrm>
              <a:off x="75806" y="8713462"/>
              <a:ext cx="4309883" cy="4356426"/>
            </a:xfrm>
            <a:prstGeom prst="rect">
              <a:avLst/>
            </a:prstGeom>
          </p:spPr>
        </p:pic>
      </p:grpSp>
      <p:grpSp>
        <p:nvGrpSpPr>
          <p:cNvPr id="4" name="Grupo 3">
            <a:extLst>
              <a:ext uri="{FF2B5EF4-FFF2-40B4-BE49-F238E27FC236}">
                <a16:creationId xmlns:a16="http://schemas.microsoft.com/office/drawing/2014/main" id="{CFAAEC63-BD1D-B04C-BB15-9EAFF6E2BEEA}"/>
              </a:ext>
            </a:extLst>
          </p:cNvPr>
          <p:cNvGrpSpPr/>
          <p:nvPr/>
        </p:nvGrpSpPr>
        <p:grpSpPr>
          <a:xfrm>
            <a:off x="13684250" y="6137232"/>
            <a:ext cx="4791730" cy="3531173"/>
            <a:chOff x="13684250" y="6137232"/>
            <a:chExt cx="4791730" cy="3531173"/>
          </a:xfrm>
        </p:grpSpPr>
        <p:pic>
          <p:nvPicPr>
            <p:cNvPr id="428" name="Google Shape;428;p9" descr="Flecha curva en el sentido de las agujas del reloj"/>
            <p:cNvPicPr preferRelativeResize="0"/>
            <p:nvPr/>
          </p:nvPicPr>
          <p:blipFill rotWithShape="1">
            <a:blip r:embed="rId13">
              <a:alphaModFix/>
            </a:blip>
            <a:srcRect/>
            <a:stretch/>
          </p:blipFill>
          <p:spPr>
            <a:xfrm rot="-7260000" flipH="1">
              <a:off x="13684250" y="6243637"/>
              <a:ext cx="1608137" cy="1608137"/>
            </a:xfrm>
            <a:prstGeom prst="rect">
              <a:avLst/>
            </a:prstGeom>
            <a:noFill/>
            <a:ln>
              <a:noFill/>
            </a:ln>
          </p:spPr>
        </p:pic>
        <p:pic>
          <p:nvPicPr>
            <p:cNvPr id="64" name="Imagen 63">
              <a:extLst>
                <a:ext uri="{FF2B5EF4-FFF2-40B4-BE49-F238E27FC236}">
                  <a16:creationId xmlns:a16="http://schemas.microsoft.com/office/drawing/2014/main" id="{4B2B4165-19C7-4346-94E7-581C80299D9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4213" b="97561" l="3670" r="98624">
                          <a14:foregroundMark x1="63303" y1="7539" x2="45183" y2="3991"/>
                          <a14:foregroundMark x1="45183" y1="3991" x2="42202" y2="18182"/>
                          <a14:foregroundMark x1="42202" y1="18182" x2="68119" y2="7539"/>
                          <a14:foregroundMark x1="68119" y1="7539" x2="54358" y2="4213"/>
                          <a14:foregroundMark x1="54358" y1="4213" x2="54358" y2="4213"/>
                          <a14:foregroundMark x1="20872" y1="68958" x2="6422" y2="73614"/>
                          <a14:foregroundMark x1="6422" y1="73614" x2="5963" y2="89357"/>
                          <a14:foregroundMark x1="5963" y1="89357" x2="34174" y2="99113"/>
                          <a14:foregroundMark x1="34174" y1="99113" x2="65826" y2="99113"/>
                          <a14:foregroundMark x1="65826" y1="99113" x2="86697" y2="98226"/>
                          <a14:foregroundMark x1="86697" y1="98226" x2="96789" y2="86696"/>
                          <a14:foregroundMark x1="96789" y1="86696" x2="96330" y2="72062"/>
                          <a14:foregroundMark x1="96330" y1="72062" x2="84404" y2="66741"/>
                          <a14:foregroundMark x1="7110" y1="70510" x2="3211" y2="85144"/>
                          <a14:foregroundMark x1="3211" y1="85144" x2="17202" y2="93348"/>
                          <a14:foregroundMark x1="17202" y1="93348" x2="47936" y2="98226"/>
                          <a14:foregroundMark x1="47936" y1="98226" x2="44037" y2="83814"/>
                          <a14:foregroundMark x1="44037" y1="83814" x2="29817" y2="78492"/>
                          <a14:foregroundMark x1="29817" y1="78492" x2="12615" y2="77384"/>
                          <a14:foregroundMark x1="12615" y1="77384" x2="34174" y2="70953"/>
                          <a14:foregroundMark x1="34174" y1="70953" x2="14220" y2="71840"/>
                          <a14:foregroundMark x1="14220" y1="71840" x2="459" y2="80931"/>
                          <a14:foregroundMark x1="459" y1="80931" x2="19495" y2="74279"/>
                          <a14:foregroundMark x1="19495" y1="74279" x2="14679" y2="88470"/>
                          <a14:foregroundMark x1="14679" y1="88470" x2="49312" y2="79823"/>
                          <a14:foregroundMark x1="49312" y1="79823" x2="34404" y2="88248"/>
                          <a14:foregroundMark x1="34404" y1="88248" x2="80046" y2="75166"/>
                          <a14:foregroundMark x1="80046" y1="75166" x2="94037" y2="76053"/>
                          <a14:foregroundMark x1="94037" y1="76053" x2="76606" y2="83370"/>
                          <a14:foregroundMark x1="76606" y1="83370" x2="94954" y2="76497"/>
                          <a14:foregroundMark x1="94954" y1="76497" x2="80963" y2="77162"/>
                          <a14:foregroundMark x1="80963" y1="77162" x2="56193" y2="93126"/>
                          <a14:foregroundMark x1="56193" y1="93126" x2="69725" y2="96896"/>
                          <a14:foregroundMark x1="69725" y1="96896" x2="45183" y2="86918"/>
                          <a14:foregroundMark x1="45183" y1="86918" x2="27294" y2="86475"/>
                          <a14:foregroundMark x1="27294" y1="86475" x2="47477" y2="98448"/>
                          <a14:foregroundMark x1="47477" y1="98448" x2="15596" y2="95565"/>
                          <a14:foregroundMark x1="15596" y1="95565" x2="2982" y2="88914"/>
                          <a14:foregroundMark x1="2982" y1="88914" x2="7569" y2="75166"/>
                          <a14:foregroundMark x1="7569" y1="75166" x2="22936" y2="71175"/>
                          <a14:foregroundMark x1="22936" y1="71175" x2="51606" y2="76275"/>
                          <a14:foregroundMark x1="51606" y1="76275" x2="82798" y2="75388"/>
                          <a14:foregroundMark x1="82798" y1="75388" x2="83028" y2="75388"/>
                          <a14:foregroundMark x1="98853" y1="73392" x2="97706" y2="82040"/>
                          <a14:foregroundMark x1="93807" y1="83814" x2="66055" y2="92683"/>
                          <a14:foregroundMark x1="66055" y1="92683" x2="62844" y2="92905"/>
                          <a14:foregroundMark x1="69725" y1="94235" x2="39908" y2="97561"/>
                          <a14:foregroundMark x1="39908" y1="97561" x2="12844" y2="94900"/>
                          <a14:foregroundMark x1="3211" y1="74723" x2="3670" y2="89135"/>
                          <a14:foregroundMark x1="3670" y1="89135" x2="5046" y2="90022"/>
                          <a14:foregroundMark x1="18119" y1="27938" x2="27523" y2="35477"/>
                          <a14:foregroundMark x1="50917" y1="18182" x2="52064" y2="18404"/>
                          <a14:foregroundMark x1="63532" y1="11308" x2="60321" y2="18404"/>
                          <a14:foregroundMark x1="64450" y1="10865" x2="62615" y2="13969"/>
                        </a14:backgroundRemoval>
                      </a14:imgEffect>
                    </a14:imgLayer>
                  </a14:imgProps>
                </a:ext>
              </a:extLst>
            </a:blip>
            <a:stretch>
              <a:fillRect/>
            </a:stretch>
          </p:blipFill>
          <p:spPr>
            <a:xfrm>
              <a:off x="15062252" y="6137232"/>
              <a:ext cx="3413728" cy="3531173"/>
            </a:xfrm>
            <a:prstGeom prst="rect">
              <a:avLst/>
            </a:prstGeom>
          </p:spPr>
        </p:pic>
      </p:grpSp>
    </p:spTree>
    <p:extLst>
      <p:ext uri="{BB962C8B-B14F-4D97-AF65-F5344CB8AC3E}">
        <p14:creationId xmlns:p14="http://schemas.microsoft.com/office/powerpoint/2010/main" val="158982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4"/>
                                        </p:tgtEl>
                                        <p:attrNameLst>
                                          <p:attrName>style.visibility</p:attrName>
                                        </p:attrNameLst>
                                      </p:cBhvr>
                                      <p:to>
                                        <p:strVal val="visible"/>
                                      </p:to>
                                    </p:set>
                                    <p:animEffect transition="in" filter="fade">
                                      <p:cBhvr>
                                        <p:cTn id="7" dur="2000"/>
                                        <p:tgtEl>
                                          <p:spTgt spid="37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377"/>
                                        </p:tgtEl>
                                        <p:attrNameLst>
                                          <p:attrName>style.visibility</p:attrName>
                                        </p:attrNameLst>
                                      </p:cBhvr>
                                      <p:to>
                                        <p:strVal val="visible"/>
                                      </p:to>
                                    </p:set>
                                    <p:animEffect transition="in" filter="wipe(left)">
                                      <p:cBhvr>
                                        <p:cTn id="15" dur="500"/>
                                        <p:tgtEl>
                                          <p:spTgt spid="37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386"/>
                                        </p:tgtEl>
                                        <p:attrNameLst>
                                          <p:attrName>style.visibility</p:attrName>
                                        </p:attrNameLst>
                                      </p:cBhvr>
                                      <p:to>
                                        <p:strVal val="visible"/>
                                      </p:to>
                                    </p:set>
                                    <p:animEffect transition="in" filter="wipe(down)">
                                      <p:cBhvr>
                                        <p:cTn id="24" dur="500"/>
                                        <p:tgtEl>
                                          <p:spTgt spid="3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par>
                          <p:cTn id="30" fill="hold">
                            <p:stCondLst>
                              <p:cond delay="500"/>
                            </p:stCondLst>
                            <p:childTnLst>
                              <p:par>
                                <p:cTn id="31" presetID="22" presetClass="entr" presetSubtype="2" fill="hold" nodeType="afterEffect">
                                  <p:stCondLst>
                                    <p:cond delay="0"/>
                                  </p:stCondLst>
                                  <p:childTnLst>
                                    <p:set>
                                      <p:cBhvr>
                                        <p:cTn id="32" dur="1" fill="hold">
                                          <p:stCondLst>
                                            <p:cond delay="0"/>
                                          </p:stCondLst>
                                        </p:cTn>
                                        <p:tgtEl>
                                          <p:spTgt spid="395"/>
                                        </p:tgtEl>
                                        <p:attrNameLst>
                                          <p:attrName>style.visibility</p:attrName>
                                        </p:attrNameLst>
                                      </p:cBhvr>
                                      <p:to>
                                        <p:strVal val="visible"/>
                                      </p:to>
                                    </p:set>
                                    <p:animEffect transition="in" filter="wipe(right)">
                                      <p:cBhvr>
                                        <p:cTn id="33" dur="500"/>
                                        <p:tgtEl>
                                          <p:spTgt spid="39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404"/>
                                        </p:tgtEl>
                                        <p:attrNameLst>
                                          <p:attrName>style.visibility</p:attrName>
                                        </p:attrNameLst>
                                      </p:cBhvr>
                                      <p:to>
                                        <p:strVal val="visible"/>
                                      </p:to>
                                    </p:set>
                                    <p:animEffect transition="in" filter="wipe(left)">
                                      <p:cBhvr>
                                        <p:cTn id="42" dur="500"/>
                                        <p:tgtEl>
                                          <p:spTgt spid="40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13"/>
                                        </p:tgtEl>
                                        <p:attrNameLst>
                                          <p:attrName>style.visibility</p:attrName>
                                        </p:attrNameLst>
                                      </p:cBhvr>
                                      <p:to>
                                        <p:strVal val="visible"/>
                                      </p:to>
                                    </p:set>
                                    <p:animEffect transition="in" filter="wipe(right)">
                                      <p:cBhvr>
                                        <p:cTn id="51" dur="500"/>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10"/>
          <p:cNvPicPr preferRelativeResize="0"/>
          <p:nvPr/>
        </p:nvPicPr>
        <p:blipFill rotWithShape="1">
          <a:blip r:embed="rId3">
            <a:alphaModFix/>
          </a:blip>
          <a:srcRect/>
          <a:stretch/>
        </p:blipFill>
        <p:spPr>
          <a:xfrm>
            <a:off x="11298237" y="5367337"/>
            <a:ext cx="5078412" cy="3709987"/>
          </a:xfrm>
          <a:prstGeom prst="rect">
            <a:avLst/>
          </a:prstGeom>
          <a:noFill/>
          <a:ln>
            <a:noFill/>
          </a:ln>
        </p:spPr>
      </p:pic>
      <p:pic>
        <p:nvPicPr>
          <p:cNvPr id="436" name="Google Shape;436;p10"/>
          <p:cNvPicPr preferRelativeResize="0"/>
          <p:nvPr/>
        </p:nvPicPr>
        <p:blipFill rotWithShape="1">
          <a:blip r:embed="rId4">
            <a:alphaModFix/>
          </a:blip>
          <a:srcRect/>
          <a:stretch/>
        </p:blipFill>
        <p:spPr>
          <a:xfrm>
            <a:off x="5245100" y="8270875"/>
            <a:ext cx="5175250" cy="5256212"/>
          </a:xfrm>
          <a:prstGeom prst="rect">
            <a:avLst/>
          </a:prstGeom>
          <a:noFill/>
          <a:ln>
            <a:noFill/>
          </a:ln>
        </p:spPr>
      </p:pic>
      <p:pic>
        <p:nvPicPr>
          <p:cNvPr id="437" name="Google Shape;437;p10"/>
          <p:cNvPicPr preferRelativeResize="0"/>
          <p:nvPr/>
        </p:nvPicPr>
        <p:blipFill rotWithShape="1">
          <a:blip r:embed="rId5">
            <a:alphaModFix/>
          </a:blip>
          <a:srcRect/>
          <a:stretch/>
        </p:blipFill>
        <p:spPr>
          <a:xfrm>
            <a:off x="0" y="-328612"/>
            <a:ext cx="24323676" cy="3967162"/>
          </a:xfrm>
          <a:prstGeom prst="rect">
            <a:avLst/>
          </a:prstGeom>
          <a:noFill/>
          <a:ln>
            <a:noFill/>
          </a:ln>
        </p:spPr>
      </p:pic>
      <p:pic>
        <p:nvPicPr>
          <p:cNvPr id="438" name="Google Shape;438;p10"/>
          <p:cNvPicPr preferRelativeResize="0"/>
          <p:nvPr/>
        </p:nvPicPr>
        <p:blipFill rotWithShape="1">
          <a:blip r:embed="rId6">
            <a:alphaModFix/>
          </a:blip>
          <a:srcRect/>
          <a:stretch/>
        </p:blipFill>
        <p:spPr>
          <a:xfrm>
            <a:off x="0" y="15875"/>
            <a:ext cx="24323675" cy="127000"/>
          </a:xfrm>
          <a:prstGeom prst="rect">
            <a:avLst/>
          </a:prstGeom>
          <a:noFill/>
          <a:ln>
            <a:noFill/>
          </a:ln>
        </p:spPr>
      </p:pic>
      <p:pic>
        <p:nvPicPr>
          <p:cNvPr id="439" name="Google Shape;439;p10"/>
          <p:cNvPicPr preferRelativeResize="0"/>
          <p:nvPr/>
        </p:nvPicPr>
        <p:blipFill rotWithShape="1">
          <a:blip r:embed="rId6">
            <a:alphaModFix/>
          </a:blip>
          <a:srcRect/>
          <a:stretch/>
        </p:blipFill>
        <p:spPr>
          <a:xfrm>
            <a:off x="0" y="13593763"/>
            <a:ext cx="24323675" cy="127000"/>
          </a:xfrm>
          <a:prstGeom prst="rect">
            <a:avLst/>
          </a:prstGeom>
          <a:noFill/>
          <a:ln>
            <a:noFill/>
          </a:ln>
        </p:spPr>
      </p:pic>
      <p:sp>
        <p:nvSpPr>
          <p:cNvPr id="440" name="Google Shape;440;p10"/>
          <p:cNvSpPr txBox="1"/>
          <p:nvPr/>
        </p:nvSpPr>
        <p:spPr>
          <a:xfrm>
            <a:off x="998537" y="1263650"/>
            <a:ext cx="13789025"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a:solidFill>
                  <a:schemeClr val="lt1"/>
                </a:solidFill>
                <a:latin typeface="Montserrat"/>
                <a:ea typeface="Montserrat"/>
                <a:cs typeface="Montserrat"/>
                <a:sym typeface="Montserrat"/>
              </a:rPr>
              <a:t>¿CÓMO SE CONSTITUYE UNA JUNTA DE VECINOS?</a:t>
            </a:r>
            <a:endParaRPr/>
          </a:p>
        </p:txBody>
      </p:sp>
      <p:sp>
        <p:nvSpPr>
          <p:cNvPr id="441" name="Google Shape;441;p10"/>
          <p:cNvSpPr txBox="1"/>
          <p:nvPr/>
        </p:nvSpPr>
        <p:spPr>
          <a:xfrm>
            <a:off x="0" y="3009900"/>
            <a:ext cx="1251743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42" name="Google Shape;442;p10"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43" name="Google Shape;443;p10"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444" name="Google Shape;444;p10"/>
          <p:cNvGrpSpPr/>
          <p:nvPr/>
        </p:nvGrpSpPr>
        <p:grpSpPr>
          <a:xfrm>
            <a:off x="998537" y="3732214"/>
            <a:ext cx="9421812" cy="1640726"/>
            <a:chOff x="998595" y="9948429"/>
            <a:chExt cx="9421183" cy="1640545"/>
          </a:xfrm>
        </p:grpSpPr>
        <p:sp>
          <p:nvSpPr>
            <p:cNvPr id="445" name="Google Shape;445;p10"/>
            <p:cNvSpPr/>
            <p:nvPr/>
          </p:nvSpPr>
          <p:spPr>
            <a:xfrm>
              <a:off x="998595" y="9948429"/>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46" name="Google Shape;446;p10"/>
            <p:cNvSpPr/>
            <p:nvPr/>
          </p:nvSpPr>
          <p:spPr>
            <a:xfrm rot="10800000" flipH="1">
              <a:off x="2346292" y="10107162"/>
              <a:ext cx="100006" cy="834933"/>
            </a:xfrm>
            <a:custGeom>
              <a:avLst/>
              <a:gdLst/>
              <a:ahLst/>
              <a:cxnLst/>
              <a:rect l="l" t="t" r="r" b="b"/>
              <a:pathLst>
                <a:path w="100006" h="834933" extrusionOk="0">
                  <a:moveTo>
                    <a:pt x="50003" y="0"/>
                  </a:moveTo>
                  <a:lnTo>
                    <a:pt x="50003" y="0"/>
                  </a:lnTo>
                  <a:cubicBezTo>
                    <a:pt x="77619" y="0"/>
                    <a:pt x="100006" y="22387"/>
                    <a:pt x="100006" y="50003"/>
                  </a:cubicBezTo>
                  <a:lnTo>
                    <a:pt x="100006" y="784930"/>
                  </a:lnTo>
                  <a:cubicBezTo>
                    <a:pt x="100006" y="812546"/>
                    <a:pt x="77619" y="834933"/>
                    <a:pt x="50003" y="834933"/>
                  </a:cubicBezTo>
                  <a:lnTo>
                    <a:pt x="50003" y="834933"/>
                  </a:lnTo>
                  <a:cubicBezTo>
                    <a:pt x="22387" y="834933"/>
                    <a:pt x="0" y="812546"/>
                    <a:pt x="0" y="784930"/>
                  </a:cubicBezTo>
                  <a:lnTo>
                    <a:pt x="0" y="50003"/>
                  </a:lnTo>
                  <a:cubicBezTo>
                    <a:pt x="0" y="22387"/>
                    <a:pt x="22387" y="0"/>
                    <a:pt x="50003" y="0"/>
                  </a:cubicBezTo>
                  <a:close/>
                </a:path>
              </a:pathLst>
            </a:custGeom>
            <a:solidFill>
              <a:srgbClr val="89BD3E"/>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47" name="Google Shape;447;p10"/>
            <p:cNvSpPr txBox="1"/>
            <p:nvPr/>
          </p:nvSpPr>
          <p:spPr>
            <a:xfrm>
              <a:off x="2712921" y="10019527"/>
              <a:ext cx="7706857" cy="15694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89BD3E"/>
                </a:buClr>
                <a:buSzPts val="3600"/>
                <a:buFont typeface="Arial"/>
                <a:buNone/>
              </a:pPr>
              <a:r>
                <a:rPr lang="en-US" sz="3200" b="1" i="0" u="none" dirty="0" err="1">
                  <a:solidFill>
                    <a:srgbClr val="89BD3E"/>
                  </a:solidFill>
                  <a:latin typeface="Lato" panose="020F0502020204030203" pitchFamily="34" charset="0"/>
                  <a:ea typeface="Arial"/>
                  <a:cs typeface="Arial"/>
                  <a:sym typeface="Arial"/>
                </a:rPr>
                <a:t>Reunir</a:t>
              </a:r>
              <a:r>
                <a:rPr lang="en-US" sz="3200" b="1" i="0" u="none" dirty="0">
                  <a:solidFill>
                    <a:srgbClr val="89BD3E"/>
                  </a:solidFill>
                  <a:latin typeface="Lato" panose="020F0502020204030203" pitchFamily="34" charset="0"/>
                  <a:ea typeface="Arial"/>
                  <a:cs typeface="Arial"/>
                  <a:sym typeface="Arial"/>
                </a:rPr>
                <a:t> un </a:t>
              </a:r>
              <a:r>
                <a:rPr lang="en-US" sz="3200" b="1" i="0" u="none" dirty="0" err="1">
                  <a:solidFill>
                    <a:srgbClr val="89BD3E"/>
                  </a:solidFill>
                  <a:latin typeface="Lato" panose="020F0502020204030203" pitchFamily="34" charset="0"/>
                  <a:ea typeface="Arial"/>
                  <a:cs typeface="Arial"/>
                  <a:sym typeface="Arial"/>
                </a:rPr>
                <a:t>número</a:t>
              </a:r>
              <a:r>
                <a:rPr lang="en-US" sz="3200" b="1" i="0" u="none" dirty="0">
                  <a:solidFill>
                    <a:srgbClr val="89BD3E"/>
                  </a:solidFill>
                  <a:latin typeface="Lato" panose="020F0502020204030203" pitchFamily="34" charset="0"/>
                  <a:ea typeface="Arial"/>
                  <a:cs typeface="Arial"/>
                  <a:sym typeface="Arial"/>
                </a:rPr>
                <a:t> de </a:t>
              </a:r>
              <a:r>
                <a:rPr lang="en-US" sz="3200" b="1" i="0" u="none" dirty="0" err="1">
                  <a:solidFill>
                    <a:srgbClr val="89BD3E"/>
                  </a:solidFill>
                  <a:latin typeface="Lato" panose="020F0502020204030203" pitchFamily="34" charset="0"/>
                  <a:ea typeface="Arial"/>
                  <a:cs typeface="Arial"/>
                  <a:sym typeface="Arial"/>
                </a:rPr>
                <a:t>vecinos</a:t>
              </a:r>
              <a:r>
                <a:rPr lang="en-US" sz="3200" b="1" i="0" u="none" dirty="0">
                  <a:solidFill>
                    <a:srgbClr val="89BD3E"/>
                  </a:solidFill>
                  <a:latin typeface="Lato" panose="020F0502020204030203" pitchFamily="34" charset="0"/>
                  <a:ea typeface="Arial"/>
                  <a:cs typeface="Arial"/>
                  <a:sym typeface="Arial"/>
                </a:rPr>
                <a:t>, </a:t>
              </a:r>
              <a:r>
                <a:rPr lang="en-US" sz="3200" b="1" i="0" u="none" dirty="0" err="1">
                  <a:solidFill>
                    <a:srgbClr val="89BD3E"/>
                  </a:solidFill>
                  <a:latin typeface="Lato" panose="020F0502020204030203" pitchFamily="34" charset="0"/>
                  <a:ea typeface="Arial"/>
                  <a:cs typeface="Arial"/>
                  <a:sym typeface="Arial"/>
                </a:rPr>
                <a:t>dependiendo</a:t>
              </a:r>
              <a:r>
                <a:rPr lang="en-US" sz="3200" b="1" i="0" u="none" dirty="0">
                  <a:solidFill>
                    <a:srgbClr val="89BD3E"/>
                  </a:solidFill>
                  <a:latin typeface="Lato" panose="020F0502020204030203" pitchFamily="34" charset="0"/>
                  <a:ea typeface="Arial"/>
                  <a:cs typeface="Arial"/>
                  <a:sym typeface="Arial"/>
                </a:rPr>
                <a:t> del </a:t>
              </a:r>
              <a:r>
                <a:rPr lang="en-US" sz="3200" b="1" i="0" u="none" dirty="0" err="1">
                  <a:solidFill>
                    <a:srgbClr val="89BD3E"/>
                  </a:solidFill>
                  <a:latin typeface="Lato" panose="020F0502020204030203" pitchFamily="34" charset="0"/>
                  <a:ea typeface="Arial"/>
                  <a:cs typeface="Arial"/>
                  <a:sym typeface="Arial"/>
                </a:rPr>
                <a:t>número</a:t>
              </a:r>
              <a:r>
                <a:rPr lang="en-US" sz="3200" b="1" i="0" u="none" dirty="0">
                  <a:solidFill>
                    <a:srgbClr val="89BD3E"/>
                  </a:solidFill>
                  <a:latin typeface="Lato" panose="020F0502020204030203" pitchFamily="34" charset="0"/>
                  <a:ea typeface="Arial"/>
                  <a:cs typeface="Arial"/>
                  <a:sym typeface="Arial"/>
                </a:rPr>
                <a:t> de </a:t>
              </a:r>
              <a:r>
                <a:rPr lang="en-US" sz="3200" b="1" i="0" u="none" dirty="0" err="1">
                  <a:solidFill>
                    <a:srgbClr val="89BD3E"/>
                  </a:solidFill>
                  <a:latin typeface="Lato" panose="020F0502020204030203" pitchFamily="34" charset="0"/>
                  <a:ea typeface="Arial"/>
                  <a:cs typeface="Arial"/>
                  <a:sym typeface="Arial"/>
                </a:rPr>
                <a:t>habitantes</a:t>
              </a:r>
              <a:r>
                <a:rPr lang="en-US" sz="3200" b="1" i="0" u="none" dirty="0">
                  <a:solidFill>
                    <a:srgbClr val="89BD3E"/>
                  </a:solidFill>
                  <a:latin typeface="Lato" panose="020F0502020204030203" pitchFamily="34" charset="0"/>
                  <a:ea typeface="Arial"/>
                  <a:cs typeface="Arial"/>
                  <a:sym typeface="Arial"/>
                </a:rPr>
                <a:t> de la </a:t>
              </a:r>
              <a:r>
                <a:rPr lang="en-US" sz="3200" b="1" i="0" u="none" dirty="0" err="1">
                  <a:solidFill>
                    <a:srgbClr val="89BD3E"/>
                  </a:solidFill>
                  <a:latin typeface="Lato" panose="020F0502020204030203" pitchFamily="34" charset="0"/>
                  <a:ea typeface="Arial"/>
                  <a:cs typeface="Arial"/>
                  <a:sym typeface="Arial"/>
                </a:rPr>
                <a:t>comuna</a:t>
              </a:r>
              <a:r>
                <a:rPr lang="en-US" sz="3200" b="1" i="0" u="none" dirty="0">
                  <a:solidFill>
                    <a:srgbClr val="89BD3E"/>
                  </a:solidFill>
                  <a:latin typeface="Lato" panose="020F0502020204030203" pitchFamily="34" charset="0"/>
                  <a:ea typeface="Arial"/>
                  <a:cs typeface="Arial"/>
                  <a:sym typeface="Arial"/>
                </a:rPr>
                <a:t>.</a:t>
              </a:r>
              <a:endParaRPr sz="1600" dirty="0">
                <a:latin typeface="Lato" panose="020F0502020204030203" pitchFamily="34" charset="0"/>
              </a:endParaRPr>
            </a:p>
          </p:txBody>
        </p:sp>
        <p:pic>
          <p:nvPicPr>
            <p:cNvPr id="448" name="Google Shape;448;p10"/>
            <p:cNvPicPr preferRelativeResize="0"/>
            <p:nvPr/>
          </p:nvPicPr>
          <p:blipFill rotWithShape="1">
            <a:blip r:embed="rId7">
              <a:alphaModFix/>
              <a:extLst>
                <a:ext uri="{BEBA8EAE-BF5A-486C-A8C5-ECC9F3942E4B}">
                  <a14:imgProps xmlns:a14="http://schemas.microsoft.com/office/drawing/2010/main">
                    <a14:imgLayer r:embed="rId8">
                      <a14:imgEffect>
                        <a14:backgroundRemoval t="3111" b="98556" l="0" r="100000"/>
                      </a14:imgEffect>
                    </a14:imgLayer>
                  </a14:imgProps>
                </a:ext>
              </a:extLst>
            </a:blip>
            <a:srcRect/>
            <a:stretch/>
          </p:blipFill>
          <p:spPr>
            <a:xfrm>
              <a:off x="1268821" y="10274729"/>
              <a:ext cx="554272" cy="448696"/>
            </a:xfrm>
            <a:prstGeom prst="rect">
              <a:avLst/>
            </a:prstGeom>
            <a:noFill/>
            <a:ln>
              <a:noFill/>
            </a:ln>
          </p:spPr>
        </p:pic>
      </p:grpSp>
      <p:grpSp>
        <p:nvGrpSpPr>
          <p:cNvPr id="449" name="Google Shape;449;p10"/>
          <p:cNvGrpSpPr/>
          <p:nvPr/>
        </p:nvGrpSpPr>
        <p:grpSpPr>
          <a:xfrm>
            <a:off x="850900" y="5946774"/>
            <a:ext cx="9421812" cy="1640726"/>
            <a:chOff x="1328377" y="5525938"/>
            <a:chExt cx="13342893" cy="2323450"/>
          </a:xfrm>
        </p:grpSpPr>
        <p:sp>
          <p:nvSpPr>
            <p:cNvPr id="450" name="Google Shape;450;p10"/>
            <p:cNvSpPr/>
            <p:nvPr/>
          </p:nvSpPr>
          <p:spPr>
            <a:xfrm>
              <a:off x="1328377" y="5525938"/>
              <a:ext cx="1529938" cy="1530335"/>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pic>
          <p:nvPicPr>
            <p:cNvPr id="451" name="Google Shape;451;p10"/>
            <p:cNvPicPr preferRelativeResize="0"/>
            <p:nvPr/>
          </p:nvPicPr>
          <p:blipFill rotWithShape="1">
            <a:blip r:embed="rId9">
              <a:alphaModFix/>
            </a:blip>
            <a:srcRect/>
            <a:stretch/>
          </p:blipFill>
          <p:spPr>
            <a:xfrm>
              <a:off x="1706425" y="6023650"/>
              <a:ext cx="773841" cy="635472"/>
            </a:xfrm>
            <a:prstGeom prst="rect">
              <a:avLst/>
            </a:prstGeom>
            <a:noFill/>
            <a:ln>
              <a:noFill/>
            </a:ln>
          </p:spPr>
        </p:pic>
        <p:sp>
          <p:nvSpPr>
            <p:cNvPr id="452" name="Google Shape;452;p10"/>
            <p:cNvSpPr/>
            <p:nvPr/>
          </p:nvSpPr>
          <p:spPr>
            <a:xfrm rot="10800000" flipH="1">
              <a:off x="3237075" y="5750746"/>
              <a:ext cx="141634" cy="1182488"/>
            </a:xfrm>
            <a:custGeom>
              <a:avLst/>
              <a:gdLst/>
              <a:ahLst/>
              <a:cxnLst/>
              <a:rect l="l" t="t" r="r" b="b"/>
              <a:pathLst>
                <a:path w="141634" h="1182488" extrusionOk="0">
                  <a:moveTo>
                    <a:pt x="70817" y="0"/>
                  </a:moveTo>
                  <a:lnTo>
                    <a:pt x="70817" y="0"/>
                  </a:lnTo>
                  <a:cubicBezTo>
                    <a:pt x="109928" y="0"/>
                    <a:pt x="141634" y="31706"/>
                    <a:pt x="141634" y="70817"/>
                  </a:cubicBezTo>
                  <a:lnTo>
                    <a:pt x="141634" y="1111671"/>
                  </a:lnTo>
                  <a:cubicBezTo>
                    <a:pt x="141634" y="1150782"/>
                    <a:pt x="109928" y="1182488"/>
                    <a:pt x="70817" y="1182488"/>
                  </a:cubicBezTo>
                  <a:lnTo>
                    <a:pt x="70817" y="1182488"/>
                  </a:lnTo>
                  <a:cubicBezTo>
                    <a:pt x="31706" y="1182488"/>
                    <a:pt x="0" y="1150782"/>
                    <a:pt x="0" y="1111671"/>
                  </a:cubicBezTo>
                  <a:lnTo>
                    <a:pt x="0" y="70817"/>
                  </a:lnTo>
                  <a:cubicBezTo>
                    <a:pt x="0" y="31706"/>
                    <a:pt x="31706" y="0"/>
                    <a:pt x="70817" y="0"/>
                  </a:cubicBezTo>
                  <a:close/>
                </a:path>
              </a:pathLst>
            </a:custGeom>
            <a:solidFill>
              <a:srgbClr val="E85C60"/>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53" name="Google Shape;453;p10"/>
            <p:cNvSpPr txBox="1"/>
            <p:nvPr/>
          </p:nvSpPr>
          <p:spPr>
            <a:xfrm>
              <a:off x="3756316" y="5626632"/>
              <a:ext cx="10914954" cy="22227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5A5F"/>
                </a:buClr>
                <a:buSzPts val="3600"/>
                <a:buFont typeface="Lato"/>
                <a:buNone/>
              </a:pPr>
              <a:r>
                <a:rPr lang="en-US" sz="3200" b="1" i="0" u="none" dirty="0" err="1">
                  <a:solidFill>
                    <a:srgbClr val="E65A5F"/>
                  </a:solidFill>
                  <a:latin typeface="Lato" panose="020F0502020204030203" pitchFamily="34" charset="0"/>
                  <a:ea typeface="Lato"/>
                  <a:cs typeface="Lato"/>
                  <a:sym typeface="Lato"/>
                </a:rPr>
                <a:t>Realizar</a:t>
              </a:r>
              <a:r>
                <a:rPr lang="en-US" sz="3200" b="1" i="0" u="none" dirty="0">
                  <a:solidFill>
                    <a:srgbClr val="E65A5F"/>
                  </a:solidFill>
                  <a:latin typeface="Lato" panose="020F0502020204030203" pitchFamily="34" charset="0"/>
                  <a:ea typeface="Lato"/>
                  <a:cs typeface="Lato"/>
                  <a:sym typeface="Lato"/>
                </a:rPr>
                <a:t> </a:t>
              </a:r>
              <a:r>
                <a:rPr lang="en-US" sz="3200" b="1" i="0" u="none" dirty="0" err="1">
                  <a:solidFill>
                    <a:srgbClr val="E65A5F"/>
                  </a:solidFill>
                  <a:latin typeface="Lato" panose="020F0502020204030203" pitchFamily="34" charset="0"/>
                  <a:ea typeface="Lato"/>
                  <a:cs typeface="Lato"/>
                  <a:sym typeface="Lato"/>
                </a:rPr>
                <a:t>una</a:t>
              </a:r>
              <a:r>
                <a:rPr lang="en-US" sz="3200" b="1" i="0" u="none" dirty="0">
                  <a:solidFill>
                    <a:srgbClr val="E65A5F"/>
                  </a:solidFill>
                  <a:latin typeface="Lato" panose="020F0502020204030203" pitchFamily="34" charset="0"/>
                  <a:ea typeface="Lato"/>
                  <a:cs typeface="Lato"/>
                  <a:sym typeface="Lato"/>
                </a:rPr>
                <a:t> </a:t>
              </a:r>
              <a:r>
                <a:rPr lang="en-US" sz="3200" b="1" dirty="0" err="1">
                  <a:solidFill>
                    <a:srgbClr val="E65A5F"/>
                  </a:solidFill>
                  <a:latin typeface="Lato" panose="020F0502020204030203" pitchFamily="34" charset="0"/>
                  <a:ea typeface="Lato"/>
                  <a:cs typeface="Lato"/>
                  <a:sym typeface="Lato"/>
                </a:rPr>
                <a:t>A</a:t>
              </a:r>
              <a:r>
                <a:rPr lang="en-US" sz="3200" b="1" i="0" u="none" dirty="0" err="1">
                  <a:solidFill>
                    <a:srgbClr val="E65A5F"/>
                  </a:solidFill>
                  <a:latin typeface="Lato" panose="020F0502020204030203" pitchFamily="34" charset="0"/>
                  <a:ea typeface="Lato"/>
                  <a:cs typeface="Lato"/>
                  <a:sym typeface="Lato"/>
                </a:rPr>
                <a:t>samblea</a:t>
              </a:r>
              <a:r>
                <a:rPr lang="en-US" sz="3200" b="1" i="0" u="none" dirty="0">
                  <a:solidFill>
                    <a:srgbClr val="E65A5F"/>
                  </a:solidFill>
                  <a:latin typeface="Lato" panose="020F0502020204030203" pitchFamily="34" charset="0"/>
                  <a:ea typeface="Lato"/>
                  <a:cs typeface="Lato"/>
                  <a:sym typeface="Lato"/>
                </a:rPr>
                <a:t> ante un </a:t>
              </a:r>
              <a:r>
                <a:rPr lang="en-US" sz="3200" b="1" i="0" u="none" dirty="0" err="1">
                  <a:solidFill>
                    <a:srgbClr val="E65A5F"/>
                  </a:solidFill>
                  <a:latin typeface="Lato" panose="020F0502020204030203" pitchFamily="34" charset="0"/>
                  <a:ea typeface="Lato"/>
                  <a:cs typeface="Lato"/>
                  <a:sym typeface="Lato"/>
                </a:rPr>
                <a:t>funcionario</a:t>
              </a:r>
              <a:r>
                <a:rPr lang="en-US" sz="3200" b="1" i="0" u="none" dirty="0">
                  <a:solidFill>
                    <a:srgbClr val="E65A5F"/>
                  </a:solidFill>
                  <a:latin typeface="Lato" panose="020F0502020204030203" pitchFamily="34" charset="0"/>
                  <a:ea typeface="Lato"/>
                  <a:cs typeface="Lato"/>
                  <a:sym typeface="Lato"/>
                </a:rPr>
                <a:t> municipal, un </a:t>
              </a:r>
              <a:r>
                <a:rPr lang="en-US" sz="3200" b="1" i="0" u="none" dirty="0" err="1">
                  <a:solidFill>
                    <a:srgbClr val="E65A5F"/>
                  </a:solidFill>
                  <a:latin typeface="Lato" panose="020F0502020204030203" pitchFamily="34" charset="0"/>
                  <a:ea typeface="Lato"/>
                  <a:cs typeface="Lato"/>
                  <a:sym typeface="Lato"/>
                </a:rPr>
                <a:t>notario</a:t>
              </a:r>
              <a:r>
                <a:rPr lang="en-US" sz="3200" b="1" i="0" u="none" dirty="0">
                  <a:solidFill>
                    <a:srgbClr val="E65A5F"/>
                  </a:solidFill>
                  <a:latin typeface="Lato" panose="020F0502020204030203" pitchFamily="34" charset="0"/>
                  <a:ea typeface="Lato"/>
                  <a:cs typeface="Lato"/>
                  <a:sym typeface="Lato"/>
                </a:rPr>
                <a:t> o un </a:t>
              </a:r>
              <a:r>
                <a:rPr lang="en-US" sz="3200" b="1" i="0" u="none" dirty="0" err="1">
                  <a:solidFill>
                    <a:srgbClr val="E65A5F"/>
                  </a:solidFill>
                  <a:latin typeface="Lato" panose="020F0502020204030203" pitchFamily="34" charset="0"/>
                  <a:ea typeface="Lato"/>
                  <a:cs typeface="Lato"/>
                  <a:sym typeface="Lato"/>
                </a:rPr>
                <a:t>oficial</a:t>
              </a:r>
              <a:r>
                <a:rPr lang="en-US" sz="3200" b="1" i="0" u="none" dirty="0">
                  <a:solidFill>
                    <a:srgbClr val="E65A5F"/>
                  </a:solidFill>
                  <a:latin typeface="Lato" panose="020F0502020204030203" pitchFamily="34" charset="0"/>
                  <a:ea typeface="Lato"/>
                  <a:cs typeface="Lato"/>
                  <a:sym typeface="Lato"/>
                </a:rPr>
                <a:t> del </a:t>
              </a:r>
              <a:r>
                <a:rPr lang="en-US" sz="3200" b="1" i="0" u="none" dirty="0" err="1">
                  <a:solidFill>
                    <a:srgbClr val="E65A5F"/>
                  </a:solidFill>
                  <a:latin typeface="Lato" panose="020F0502020204030203" pitchFamily="34" charset="0"/>
                  <a:ea typeface="Lato"/>
                  <a:cs typeface="Lato"/>
                  <a:sym typeface="Lato"/>
                </a:rPr>
                <a:t>Registro</a:t>
              </a:r>
              <a:r>
                <a:rPr lang="en-US" sz="3200" b="1" i="0" u="none" dirty="0">
                  <a:solidFill>
                    <a:srgbClr val="E65A5F"/>
                  </a:solidFill>
                  <a:latin typeface="Lato" panose="020F0502020204030203" pitchFamily="34" charset="0"/>
                  <a:ea typeface="Lato"/>
                  <a:cs typeface="Lato"/>
                  <a:sym typeface="Lato"/>
                </a:rPr>
                <a:t> Civil.</a:t>
              </a:r>
              <a:endParaRPr sz="1600" dirty="0">
                <a:latin typeface="Lato" panose="020F0502020204030203" pitchFamily="34" charset="0"/>
              </a:endParaRPr>
            </a:p>
          </p:txBody>
        </p:sp>
      </p:grpSp>
      <p:grpSp>
        <p:nvGrpSpPr>
          <p:cNvPr id="454" name="Google Shape;454;p10"/>
          <p:cNvGrpSpPr/>
          <p:nvPr/>
        </p:nvGrpSpPr>
        <p:grpSpPr>
          <a:xfrm>
            <a:off x="12305566" y="3711189"/>
            <a:ext cx="8485187" cy="1569619"/>
            <a:chOff x="9002502" y="9830038"/>
            <a:chExt cx="8484942" cy="1568564"/>
          </a:xfrm>
        </p:grpSpPr>
        <p:pic>
          <p:nvPicPr>
            <p:cNvPr id="455" name="Google Shape;455;p10"/>
            <p:cNvPicPr preferRelativeResize="0"/>
            <p:nvPr/>
          </p:nvPicPr>
          <p:blipFill rotWithShape="1">
            <a:blip r:embed="rId10">
              <a:alphaModFix/>
            </a:blip>
            <a:srcRect/>
            <a:stretch/>
          </p:blipFill>
          <p:spPr>
            <a:xfrm>
              <a:off x="9231945" y="10228639"/>
              <a:ext cx="599350" cy="485188"/>
            </a:xfrm>
            <a:prstGeom prst="rect">
              <a:avLst/>
            </a:prstGeom>
            <a:noFill/>
            <a:ln>
              <a:noFill/>
            </a:ln>
          </p:spPr>
        </p:pic>
        <p:sp>
          <p:nvSpPr>
            <p:cNvPr id="456" name="Google Shape;456;p10"/>
            <p:cNvSpPr txBox="1"/>
            <p:nvPr/>
          </p:nvSpPr>
          <p:spPr>
            <a:xfrm>
              <a:off x="10716827" y="9830038"/>
              <a:ext cx="6770617" cy="15685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3600"/>
                <a:buFont typeface="Lato"/>
                <a:buNone/>
              </a:pPr>
              <a:r>
                <a:rPr lang="en-US" sz="3200" b="1" i="0" u="none" dirty="0" err="1">
                  <a:solidFill>
                    <a:srgbClr val="ED7D31"/>
                  </a:solidFill>
                  <a:latin typeface="Lato" panose="020F0502020204030203" pitchFamily="34" charset="0"/>
                  <a:ea typeface="Lato"/>
                  <a:cs typeface="Lato"/>
                  <a:sym typeface="Lato"/>
                </a:rPr>
                <a:t>En</a:t>
              </a:r>
              <a:r>
                <a:rPr lang="en-US" sz="3200" b="1" i="0" u="none" dirty="0">
                  <a:solidFill>
                    <a:srgbClr val="ED7D31"/>
                  </a:solidFill>
                  <a:latin typeface="Lato" panose="020F0502020204030203" pitchFamily="34" charset="0"/>
                  <a:ea typeface="Lato"/>
                  <a:cs typeface="Lato"/>
                  <a:sym typeface="Lato"/>
                </a:rPr>
                <a:t> </a:t>
              </a:r>
              <a:r>
                <a:rPr lang="en-US" sz="3200" b="1" i="0" u="none" dirty="0" err="1">
                  <a:solidFill>
                    <a:srgbClr val="ED7D31"/>
                  </a:solidFill>
                  <a:latin typeface="Lato" panose="020F0502020204030203" pitchFamily="34" charset="0"/>
                  <a:ea typeface="Lato"/>
                  <a:cs typeface="Lato"/>
                  <a:sym typeface="Lato"/>
                </a:rPr>
                <a:t>esa</a:t>
              </a:r>
              <a:r>
                <a:rPr lang="en-US" sz="3200" b="1" i="0" u="none" dirty="0">
                  <a:solidFill>
                    <a:srgbClr val="ED7D31"/>
                  </a:solidFill>
                  <a:latin typeface="Lato" panose="020F0502020204030203" pitchFamily="34" charset="0"/>
                  <a:ea typeface="Lato"/>
                  <a:cs typeface="Lato"/>
                  <a:sym typeface="Lato"/>
                </a:rPr>
                <a:t> </a:t>
              </a:r>
              <a:r>
                <a:rPr lang="en-US" sz="3200" b="1" dirty="0" err="1">
                  <a:solidFill>
                    <a:srgbClr val="ED7D31"/>
                  </a:solidFill>
                  <a:latin typeface="Lato" panose="020F0502020204030203" pitchFamily="34" charset="0"/>
                  <a:ea typeface="Lato"/>
                  <a:cs typeface="Lato"/>
                  <a:sym typeface="Lato"/>
                </a:rPr>
                <a:t>A</a:t>
              </a:r>
              <a:r>
                <a:rPr lang="en-US" sz="3200" b="1" i="0" u="none" dirty="0" err="1">
                  <a:solidFill>
                    <a:srgbClr val="ED7D31"/>
                  </a:solidFill>
                  <a:latin typeface="Lato" panose="020F0502020204030203" pitchFamily="34" charset="0"/>
                  <a:ea typeface="Lato"/>
                  <a:cs typeface="Lato"/>
                  <a:sym typeface="Lato"/>
                </a:rPr>
                <a:t>samblea</a:t>
              </a:r>
              <a:r>
                <a:rPr lang="en-US" sz="3200" b="1" i="0" u="none" dirty="0">
                  <a:solidFill>
                    <a:srgbClr val="ED7D31"/>
                  </a:solidFill>
                  <a:latin typeface="Lato" panose="020F0502020204030203" pitchFamily="34" charset="0"/>
                  <a:ea typeface="Lato"/>
                  <a:cs typeface="Lato"/>
                  <a:sym typeface="Lato"/>
                </a:rPr>
                <a:t> se </a:t>
              </a:r>
              <a:r>
                <a:rPr lang="en-US" sz="3200" b="1" i="0" u="none" dirty="0" err="1">
                  <a:solidFill>
                    <a:srgbClr val="ED7D31"/>
                  </a:solidFill>
                  <a:latin typeface="Lato" panose="020F0502020204030203" pitchFamily="34" charset="0"/>
                  <a:ea typeface="Lato"/>
                  <a:cs typeface="Lato"/>
                  <a:sym typeface="Lato"/>
                </a:rPr>
                <a:t>aprobarán</a:t>
              </a:r>
              <a:r>
                <a:rPr lang="en-US" sz="3200" b="1" i="0" u="none" dirty="0">
                  <a:solidFill>
                    <a:srgbClr val="ED7D31"/>
                  </a:solidFill>
                  <a:latin typeface="Lato" panose="020F0502020204030203" pitchFamily="34" charset="0"/>
                  <a:ea typeface="Lato"/>
                  <a:cs typeface="Lato"/>
                  <a:sym typeface="Lato"/>
                </a:rPr>
                <a:t> </a:t>
              </a:r>
              <a:r>
                <a:rPr lang="en-US" sz="3200" b="1" i="0" u="none" dirty="0" err="1">
                  <a:solidFill>
                    <a:srgbClr val="ED7D31"/>
                  </a:solidFill>
                  <a:latin typeface="Lato" panose="020F0502020204030203" pitchFamily="34" charset="0"/>
                  <a:ea typeface="Lato"/>
                  <a:cs typeface="Lato"/>
                  <a:sym typeface="Lato"/>
                </a:rPr>
                <a:t>los</a:t>
              </a:r>
              <a:r>
                <a:rPr lang="en-US" sz="3200" b="1" i="0" u="none" dirty="0">
                  <a:solidFill>
                    <a:srgbClr val="ED7D31"/>
                  </a:solidFill>
                  <a:latin typeface="Lato" panose="020F0502020204030203" pitchFamily="34" charset="0"/>
                  <a:ea typeface="Lato"/>
                  <a:cs typeface="Lato"/>
                  <a:sym typeface="Lato"/>
                </a:rPr>
                <a:t> </a:t>
              </a:r>
              <a:r>
                <a:rPr lang="en-US" sz="3200" b="1" dirty="0" err="1">
                  <a:solidFill>
                    <a:srgbClr val="ED7D31"/>
                  </a:solidFill>
                  <a:latin typeface="Lato" panose="020F0502020204030203" pitchFamily="34" charset="0"/>
                  <a:ea typeface="Lato"/>
                  <a:cs typeface="Lato"/>
                  <a:sym typeface="Lato"/>
                </a:rPr>
                <a:t>E</a:t>
              </a:r>
              <a:r>
                <a:rPr lang="en-US" sz="3200" b="1" i="0" u="none" dirty="0" err="1">
                  <a:solidFill>
                    <a:srgbClr val="ED7D31"/>
                  </a:solidFill>
                  <a:latin typeface="Lato" panose="020F0502020204030203" pitchFamily="34" charset="0"/>
                  <a:ea typeface="Lato"/>
                  <a:cs typeface="Lato"/>
                  <a:sym typeface="Lato"/>
                </a:rPr>
                <a:t>statutos</a:t>
              </a:r>
              <a:r>
                <a:rPr lang="en-US" sz="3200" b="1" i="0" u="none" dirty="0">
                  <a:solidFill>
                    <a:srgbClr val="ED7D31"/>
                  </a:solidFill>
                  <a:latin typeface="Lato" panose="020F0502020204030203" pitchFamily="34" charset="0"/>
                  <a:ea typeface="Lato"/>
                  <a:cs typeface="Lato"/>
                  <a:sym typeface="Lato"/>
                </a:rPr>
                <a:t> de la Junta y un </a:t>
              </a:r>
              <a:r>
                <a:rPr lang="en-US" sz="3200" b="1" i="0" u="none" dirty="0" err="1">
                  <a:solidFill>
                    <a:srgbClr val="ED7D31"/>
                  </a:solidFill>
                  <a:latin typeface="Lato" panose="020F0502020204030203" pitchFamily="34" charset="0"/>
                  <a:ea typeface="Lato"/>
                  <a:cs typeface="Lato"/>
                  <a:sym typeface="Lato"/>
                </a:rPr>
                <a:t>directorio</a:t>
              </a:r>
              <a:r>
                <a:rPr lang="en-US" sz="3200" b="1" i="0" u="none" dirty="0">
                  <a:solidFill>
                    <a:srgbClr val="ED7D31"/>
                  </a:solidFill>
                  <a:latin typeface="Lato" panose="020F0502020204030203" pitchFamily="34" charset="0"/>
                  <a:ea typeface="Lato"/>
                  <a:cs typeface="Lato"/>
                  <a:sym typeface="Lato"/>
                </a:rPr>
                <a:t> provisional. </a:t>
              </a:r>
              <a:endParaRPr sz="1600" dirty="0">
                <a:latin typeface="Lato" panose="020F0502020204030203" pitchFamily="34" charset="0"/>
              </a:endParaRPr>
            </a:p>
          </p:txBody>
        </p:sp>
        <p:sp>
          <p:nvSpPr>
            <p:cNvPr id="457" name="Google Shape;457;p10"/>
            <p:cNvSpPr/>
            <p:nvPr/>
          </p:nvSpPr>
          <p:spPr>
            <a:xfrm>
              <a:off x="9002502" y="9895459"/>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7D3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58" name="Google Shape;458;p10"/>
            <p:cNvSpPr/>
            <p:nvPr/>
          </p:nvSpPr>
          <p:spPr>
            <a:xfrm rot="10800000" flipH="1">
              <a:off x="10350250" y="10054102"/>
              <a:ext cx="100010" cy="834463"/>
            </a:xfrm>
            <a:custGeom>
              <a:avLst/>
              <a:gdLst/>
              <a:ahLst/>
              <a:cxnLst/>
              <a:rect l="l" t="t" r="r" b="b"/>
              <a:pathLst>
                <a:path w="100010" h="834463" extrusionOk="0">
                  <a:moveTo>
                    <a:pt x="50005" y="0"/>
                  </a:moveTo>
                  <a:lnTo>
                    <a:pt x="50005" y="0"/>
                  </a:lnTo>
                  <a:cubicBezTo>
                    <a:pt x="77622" y="0"/>
                    <a:pt x="100010" y="22388"/>
                    <a:pt x="100010" y="50005"/>
                  </a:cubicBezTo>
                  <a:lnTo>
                    <a:pt x="100010" y="784458"/>
                  </a:lnTo>
                  <a:cubicBezTo>
                    <a:pt x="100010" y="812075"/>
                    <a:pt x="77622" y="834463"/>
                    <a:pt x="50005" y="834463"/>
                  </a:cubicBezTo>
                  <a:lnTo>
                    <a:pt x="50005" y="834463"/>
                  </a:lnTo>
                  <a:cubicBezTo>
                    <a:pt x="22388" y="834463"/>
                    <a:pt x="0" y="812075"/>
                    <a:pt x="0" y="784458"/>
                  </a:cubicBezTo>
                  <a:lnTo>
                    <a:pt x="0" y="50005"/>
                  </a:lnTo>
                  <a:cubicBezTo>
                    <a:pt x="0" y="22388"/>
                    <a:pt x="22388" y="0"/>
                    <a:pt x="50005" y="0"/>
                  </a:cubicBezTo>
                  <a:close/>
                </a:path>
              </a:pathLst>
            </a:custGeom>
            <a:solidFill>
              <a:srgbClr val="ED7D31"/>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grpSp>
      <p:grpSp>
        <p:nvGrpSpPr>
          <p:cNvPr id="459" name="Google Shape;459;p10"/>
          <p:cNvGrpSpPr/>
          <p:nvPr/>
        </p:nvGrpSpPr>
        <p:grpSpPr>
          <a:xfrm>
            <a:off x="12305566" y="9404314"/>
            <a:ext cx="9421812" cy="1569620"/>
            <a:chOff x="998595" y="11493793"/>
            <a:chExt cx="9421183" cy="1569293"/>
          </a:xfrm>
        </p:grpSpPr>
        <p:sp>
          <p:nvSpPr>
            <p:cNvPr id="460" name="Google Shape;460;p10"/>
            <p:cNvSpPr/>
            <p:nvPr/>
          </p:nvSpPr>
          <p:spPr>
            <a:xfrm>
              <a:off x="998595" y="11562076"/>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A4A93"/>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61" name="Google Shape;461;p10"/>
            <p:cNvSpPr/>
            <p:nvPr/>
          </p:nvSpPr>
          <p:spPr>
            <a:xfrm rot="10800000" flipH="1">
              <a:off x="2346292" y="11720793"/>
              <a:ext cx="100006" cy="834851"/>
            </a:xfrm>
            <a:custGeom>
              <a:avLst/>
              <a:gdLst/>
              <a:ahLst/>
              <a:cxnLst/>
              <a:rect l="l" t="t" r="r" b="b"/>
              <a:pathLst>
                <a:path w="100006" h="834851" extrusionOk="0">
                  <a:moveTo>
                    <a:pt x="50003" y="0"/>
                  </a:moveTo>
                  <a:lnTo>
                    <a:pt x="50003" y="0"/>
                  </a:lnTo>
                  <a:cubicBezTo>
                    <a:pt x="77619" y="0"/>
                    <a:pt x="100006" y="22387"/>
                    <a:pt x="100006" y="50003"/>
                  </a:cubicBezTo>
                  <a:lnTo>
                    <a:pt x="100006" y="784848"/>
                  </a:lnTo>
                  <a:cubicBezTo>
                    <a:pt x="100006" y="812464"/>
                    <a:pt x="77619" y="834851"/>
                    <a:pt x="50003" y="834851"/>
                  </a:cubicBezTo>
                  <a:lnTo>
                    <a:pt x="50003" y="834851"/>
                  </a:lnTo>
                  <a:cubicBezTo>
                    <a:pt x="22387" y="834851"/>
                    <a:pt x="0" y="812464"/>
                    <a:pt x="0" y="784848"/>
                  </a:cubicBezTo>
                  <a:lnTo>
                    <a:pt x="0" y="50003"/>
                  </a:lnTo>
                  <a:cubicBezTo>
                    <a:pt x="0" y="22387"/>
                    <a:pt x="22387" y="0"/>
                    <a:pt x="50003" y="0"/>
                  </a:cubicBezTo>
                  <a:close/>
                </a:path>
              </a:pathLst>
            </a:custGeom>
            <a:solidFill>
              <a:srgbClr val="6A4A93"/>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62" name="Google Shape;462;p10"/>
            <p:cNvSpPr txBox="1"/>
            <p:nvPr/>
          </p:nvSpPr>
          <p:spPr>
            <a:xfrm>
              <a:off x="2712921" y="11493793"/>
              <a:ext cx="7706857" cy="156929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4A93"/>
                </a:buClr>
                <a:buSzPts val="3600"/>
                <a:buFont typeface="Lato"/>
                <a:buNone/>
              </a:pPr>
              <a:r>
                <a:rPr lang="en-US" sz="3200" b="1" i="0" u="none" dirty="0" err="1">
                  <a:solidFill>
                    <a:srgbClr val="6A4A93"/>
                  </a:solidFill>
                  <a:latin typeface="Lato" panose="020F0502020204030203" pitchFamily="34" charset="0"/>
                  <a:ea typeface="Lato"/>
                  <a:cs typeface="Lato"/>
                  <a:sym typeface="Lato"/>
                </a:rPr>
                <a:t>En</a:t>
              </a:r>
              <a:r>
                <a:rPr lang="en-US" sz="3200" b="1" i="0" u="none" dirty="0">
                  <a:solidFill>
                    <a:srgbClr val="6A4A93"/>
                  </a:solidFill>
                  <a:latin typeface="Lato" panose="020F0502020204030203" pitchFamily="34" charset="0"/>
                  <a:ea typeface="Lato"/>
                  <a:cs typeface="Lato"/>
                  <a:sym typeface="Lato"/>
                </a:rPr>
                <a:t> un </a:t>
              </a:r>
              <a:r>
                <a:rPr lang="en-US" sz="3200" b="1" i="0" u="none" dirty="0" err="1">
                  <a:solidFill>
                    <a:srgbClr val="6A4A93"/>
                  </a:solidFill>
                  <a:latin typeface="Lato" panose="020F0502020204030203" pitchFamily="34" charset="0"/>
                  <a:ea typeface="Lato"/>
                  <a:cs typeface="Lato"/>
                  <a:sym typeface="Lato"/>
                </a:rPr>
                <a:t>plazo</a:t>
              </a:r>
              <a:r>
                <a:rPr lang="en-US" sz="3200" b="1" i="0" u="none" dirty="0">
                  <a:solidFill>
                    <a:srgbClr val="6A4A93"/>
                  </a:solidFill>
                  <a:latin typeface="Lato" panose="020F0502020204030203" pitchFamily="34" charset="0"/>
                  <a:ea typeface="Lato"/>
                  <a:cs typeface="Lato"/>
                  <a:sym typeface="Lato"/>
                </a:rPr>
                <a:t> </a:t>
              </a:r>
              <a:r>
                <a:rPr lang="en-US" sz="3200" b="1" i="0" u="none" dirty="0" err="1">
                  <a:solidFill>
                    <a:srgbClr val="6A4A93"/>
                  </a:solidFill>
                  <a:latin typeface="Lato" panose="020F0502020204030203" pitchFamily="34" charset="0"/>
                  <a:ea typeface="Lato"/>
                  <a:cs typeface="Lato"/>
                  <a:sym typeface="Lato"/>
                </a:rPr>
                <a:t>máximo</a:t>
              </a:r>
              <a:r>
                <a:rPr lang="en-US" sz="3200" b="1" i="0" u="none" dirty="0">
                  <a:solidFill>
                    <a:srgbClr val="6A4A93"/>
                  </a:solidFill>
                  <a:latin typeface="Lato" panose="020F0502020204030203" pitchFamily="34" charset="0"/>
                  <a:ea typeface="Lato"/>
                  <a:cs typeface="Lato"/>
                  <a:sym typeface="Lato"/>
                </a:rPr>
                <a:t> de 30 días, debe </a:t>
              </a:r>
              <a:r>
                <a:rPr lang="en-US" sz="3200" b="1" i="0" u="none" dirty="0" err="1">
                  <a:solidFill>
                    <a:srgbClr val="6A4A93"/>
                  </a:solidFill>
                  <a:latin typeface="Lato" panose="020F0502020204030203" pitchFamily="34" charset="0"/>
                  <a:ea typeface="Lato"/>
                  <a:cs typeface="Lato"/>
                  <a:sym typeface="Lato"/>
                </a:rPr>
                <a:t>entregarse</a:t>
              </a:r>
              <a:r>
                <a:rPr lang="en-US" sz="3200" b="1" i="0" u="none" dirty="0">
                  <a:solidFill>
                    <a:srgbClr val="6A4A93"/>
                  </a:solidFill>
                  <a:latin typeface="Lato" panose="020F0502020204030203" pitchFamily="34" charset="0"/>
                  <a:ea typeface="Lato"/>
                  <a:cs typeface="Lato"/>
                  <a:sym typeface="Lato"/>
                </a:rPr>
                <a:t> una </a:t>
              </a:r>
              <a:r>
                <a:rPr lang="en-US" sz="3200" b="1" i="0" u="none" dirty="0" err="1">
                  <a:solidFill>
                    <a:srgbClr val="6A4A93"/>
                  </a:solidFill>
                  <a:latin typeface="Lato" panose="020F0502020204030203" pitchFamily="34" charset="0"/>
                  <a:ea typeface="Lato"/>
                  <a:cs typeface="Lato"/>
                  <a:sym typeface="Lato"/>
                </a:rPr>
                <a:t>copia</a:t>
              </a:r>
              <a:r>
                <a:rPr lang="en-US" sz="3200" b="1" i="0" u="none" dirty="0">
                  <a:solidFill>
                    <a:srgbClr val="6A4A93"/>
                  </a:solidFill>
                  <a:latin typeface="Lato" panose="020F0502020204030203" pitchFamily="34" charset="0"/>
                  <a:ea typeface="Lato"/>
                  <a:cs typeface="Lato"/>
                  <a:sym typeface="Lato"/>
                </a:rPr>
                <a:t> del acta de la </a:t>
              </a:r>
              <a:r>
                <a:rPr lang="en-US" sz="3200" b="1" dirty="0" err="1">
                  <a:solidFill>
                    <a:srgbClr val="6A4A93"/>
                  </a:solidFill>
                  <a:latin typeface="Lato" panose="020F0502020204030203" pitchFamily="34" charset="0"/>
                  <a:ea typeface="Lato"/>
                  <a:cs typeface="Lato"/>
                  <a:sym typeface="Lato"/>
                </a:rPr>
                <a:t>A</a:t>
              </a:r>
              <a:r>
                <a:rPr lang="en-US" sz="3200" b="1" i="0" u="none" dirty="0" err="1">
                  <a:solidFill>
                    <a:srgbClr val="6A4A93"/>
                  </a:solidFill>
                  <a:latin typeface="Lato" panose="020F0502020204030203" pitchFamily="34" charset="0"/>
                  <a:ea typeface="Lato"/>
                  <a:cs typeface="Lato"/>
                  <a:sym typeface="Lato"/>
                </a:rPr>
                <a:t>samblea</a:t>
              </a:r>
              <a:r>
                <a:rPr lang="en-US" sz="3200" b="1" i="0" u="none" dirty="0">
                  <a:solidFill>
                    <a:srgbClr val="6A4A93"/>
                  </a:solidFill>
                  <a:latin typeface="Lato" panose="020F0502020204030203" pitchFamily="34" charset="0"/>
                  <a:ea typeface="Lato"/>
                  <a:cs typeface="Lato"/>
                  <a:sym typeface="Lato"/>
                </a:rPr>
                <a:t> </a:t>
              </a:r>
              <a:r>
                <a:rPr lang="en-US" sz="3200" b="1" i="0" u="none" dirty="0" err="1">
                  <a:solidFill>
                    <a:srgbClr val="6A4A93"/>
                  </a:solidFill>
                  <a:latin typeface="Lato" panose="020F0502020204030203" pitchFamily="34" charset="0"/>
                  <a:ea typeface="Lato"/>
                  <a:cs typeface="Lato"/>
                  <a:sym typeface="Lato"/>
                </a:rPr>
                <a:t>en</a:t>
              </a:r>
              <a:r>
                <a:rPr lang="en-US" sz="3200" b="1" i="0" u="none" dirty="0">
                  <a:solidFill>
                    <a:srgbClr val="6A4A93"/>
                  </a:solidFill>
                  <a:latin typeface="Lato" panose="020F0502020204030203" pitchFamily="34" charset="0"/>
                  <a:ea typeface="Lato"/>
                  <a:cs typeface="Lato"/>
                  <a:sym typeface="Lato"/>
                </a:rPr>
                <a:t> la </a:t>
              </a:r>
              <a:r>
                <a:rPr lang="en-US" sz="3200" b="1" dirty="0" err="1">
                  <a:solidFill>
                    <a:srgbClr val="6A4A93"/>
                  </a:solidFill>
                  <a:latin typeface="Lato" panose="020F0502020204030203" pitchFamily="34" charset="0"/>
                  <a:ea typeface="Lato"/>
                  <a:cs typeface="Lato"/>
                  <a:sym typeface="Lato"/>
                </a:rPr>
                <a:t>S</a:t>
              </a:r>
              <a:r>
                <a:rPr lang="en-US" sz="3200" b="1" i="0" u="none" dirty="0" err="1">
                  <a:solidFill>
                    <a:srgbClr val="6A4A93"/>
                  </a:solidFill>
                  <a:latin typeface="Lato" panose="020F0502020204030203" pitchFamily="34" charset="0"/>
                  <a:ea typeface="Lato"/>
                  <a:cs typeface="Lato"/>
                  <a:sym typeface="Lato"/>
                </a:rPr>
                <a:t>ecretaría</a:t>
              </a:r>
              <a:r>
                <a:rPr lang="en-US" sz="3200" b="1" i="0" u="none" dirty="0">
                  <a:solidFill>
                    <a:srgbClr val="6A4A93"/>
                  </a:solidFill>
                  <a:latin typeface="Lato" panose="020F0502020204030203" pitchFamily="34" charset="0"/>
                  <a:ea typeface="Lato"/>
                  <a:cs typeface="Lato"/>
                  <a:sym typeface="Lato"/>
                </a:rPr>
                <a:t> </a:t>
              </a:r>
              <a:r>
                <a:rPr lang="en-US" sz="3200" b="1" dirty="0">
                  <a:solidFill>
                    <a:srgbClr val="6A4A93"/>
                  </a:solidFill>
                  <a:latin typeface="Lato" panose="020F0502020204030203" pitchFamily="34" charset="0"/>
                  <a:ea typeface="Lato"/>
                  <a:cs typeface="Lato"/>
                  <a:sym typeface="Lato"/>
                </a:rPr>
                <a:t>M</a:t>
              </a:r>
              <a:r>
                <a:rPr lang="en-US" sz="3200" b="1" i="0" u="none" dirty="0">
                  <a:solidFill>
                    <a:srgbClr val="6A4A93"/>
                  </a:solidFill>
                  <a:latin typeface="Lato" panose="020F0502020204030203" pitchFamily="34" charset="0"/>
                  <a:ea typeface="Lato"/>
                  <a:cs typeface="Lato"/>
                  <a:sym typeface="Lato"/>
                </a:rPr>
                <a:t>unicipal.</a:t>
              </a:r>
              <a:endParaRPr sz="1600" dirty="0">
                <a:latin typeface="Lato" panose="020F0502020204030203" pitchFamily="34" charset="0"/>
              </a:endParaRPr>
            </a:p>
          </p:txBody>
        </p:sp>
        <p:pic>
          <p:nvPicPr>
            <p:cNvPr id="463" name="Google Shape;463;p10"/>
            <p:cNvPicPr preferRelativeResize="0"/>
            <p:nvPr/>
          </p:nvPicPr>
          <p:blipFill rotWithShape="1">
            <a:blip r:embed="rId11">
              <a:alphaModFix/>
              <a:extLst>
                <a:ext uri="{BEBA8EAE-BF5A-486C-A8C5-ECC9F3942E4B}">
                  <a14:imgProps xmlns:a14="http://schemas.microsoft.com/office/drawing/2010/main">
                    <a14:imgLayer r:embed="rId12">
                      <a14:imgEffect>
                        <a14:backgroundRemoval t="889" b="100000" l="0" r="100000">
                          <a14:backgroundMark x1="14761" y1="91333" x2="0" y2="71222"/>
                          <a14:backgroundMark x1="72457" y1="84889" x2="90189" y2="56556"/>
                        </a14:backgroundRemoval>
                      </a14:imgEffect>
                    </a14:imgLayer>
                  </a14:imgProps>
                </a:ext>
              </a:extLst>
            </a:blip>
            <a:srcRect/>
            <a:stretch/>
          </p:blipFill>
          <p:spPr>
            <a:xfrm>
              <a:off x="1253707" y="11885556"/>
              <a:ext cx="554272" cy="448696"/>
            </a:xfrm>
            <a:prstGeom prst="rect">
              <a:avLst/>
            </a:prstGeom>
            <a:noFill/>
            <a:ln>
              <a:noFill/>
            </a:ln>
          </p:spPr>
        </p:pic>
      </p:grpSp>
      <p:grpSp>
        <p:nvGrpSpPr>
          <p:cNvPr id="464" name="Google Shape;464;p10"/>
          <p:cNvGrpSpPr/>
          <p:nvPr/>
        </p:nvGrpSpPr>
        <p:grpSpPr>
          <a:xfrm>
            <a:off x="12305566" y="11780842"/>
            <a:ext cx="9421811" cy="1083024"/>
            <a:chOff x="12036709" y="10809931"/>
            <a:chExt cx="9421182" cy="1082730"/>
          </a:xfrm>
        </p:grpSpPr>
        <p:sp>
          <p:nvSpPr>
            <p:cNvPr id="465" name="Google Shape;465;p10"/>
            <p:cNvSpPr/>
            <p:nvPr/>
          </p:nvSpPr>
          <p:spPr>
            <a:xfrm>
              <a:off x="12036709" y="10809931"/>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4D9D9E"/>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66" name="Google Shape;466;p10"/>
            <p:cNvSpPr/>
            <p:nvPr/>
          </p:nvSpPr>
          <p:spPr>
            <a:xfrm rot="10800000" flipH="1">
              <a:off x="13384406" y="10968638"/>
              <a:ext cx="100006" cy="834799"/>
            </a:xfrm>
            <a:custGeom>
              <a:avLst/>
              <a:gdLst/>
              <a:ahLst/>
              <a:cxnLst/>
              <a:rect l="l" t="t" r="r" b="b"/>
              <a:pathLst>
                <a:path w="100006" h="834799" extrusionOk="0">
                  <a:moveTo>
                    <a:pt x="50003" y="0"/>
                  </a:moveTo>
                  <a:lnTo>
                    <a:pt x="50003" y="0"/>
                  </a:lnTo>
                  <a:cubicBezTo>
                    <a:pt x="77619" y="0"/>
                    <a:pt x="100006" y="22387"/>
                    <a:pt x="100006" y="50003"/>
                  </a:cubicBezTo>
                  <a:lnTo>
                    <a:pt x="100006" y="784796"/>
                  </a:lnTo>
                  <a:cubicBezTo>
                    <a:pt x="100006" y="812412"/>
                    <a:pt x="77619" y="834799"/>
                    <a:pt x="50003" y="834799"/>
                  </a:cubicBezTo>
                  <a:lnTo>
                    <a:pt x="50003" y="834799"/>
                  </a:lnTo>
                  <a:cubicBezTo>
                    <a:pt x="22387" y="834799"/>
                    <a:pt x="0" y="812412"/>
                    <a:pt x="0" y="784796"/>
                  </a:cubicBezTo>
                  <a:lnTo>
                    <a:pt x="0" y="50003"/>
                  </a:lnTo>
                  <a:cubicBezTo>
                    <a:pt x="0" y="22387"/>
                    <a:pt x="22387" y="0"/>
                    <a:pt x="50003" y="0"/>
                  </a:cubicBezTo>
                  <a:close/>
                </a:path>
              </a:pathLst>
            </a:custGeom>
            <a:solidFill>
              <a:srgbClr val="4D9D9E"/>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Lato" panose="020F0502020204030203" pitchFamily="34" charset="0"/>
                <a:ea typeface="Calibri"/>
                <a:cs typeface="Calibri"/>
                <a:sym typeface="Calibri"/>
              </a:endParaRPr>
            </a:p>
          </p:txBody>
        </p:sp>
        <p:sp>
          <p:nvSpPr>
            <p:cNvPr id="467" name="Google Shape;467;p10"/>
            <p:cNvSpPr txBox="1"/>
            <p:nvPr/>
          </p:nvSpPr>
          <p:spPr>
            <a:xfrm>
              <a:off x="13751034" y="10815775"/>
              <a:ext cx="7706857" cy="1076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9D9E"/>
                </a:buClr>
                <a:buSzPts val="3600"/>
                <a:buFont typeface="Arial"/>
                <a:buNone/>
              </a:pPr>
              <a:r>
                <a:rPr lang="en-US" sz="3200" b="1" i="0" u="none" dirty="0" err="1">
                  <a:solidFill>
                    <a:srgbClr val="4D9D9E"/>
                  </a:solidFill>
                  <a:latin typeface="Lato" panose="020F0502020204030203" pitchFamily="34" charset="0"/>
                  <a:ea typeface="Arial"/>
                  <a:cs typeface="Arial"/>
                  <a:sym typeface="Arial"/>
                </a:rPr>
                <a:t>Hecho</a:t>
              </a:r>
              <a:r>
                <a:rPr lang="en-US" sz="3200" b="1" i="0" u="none" dirty="0">
                  <a:solidFill>
                    <a:srgbClr val="4D9D9E"/>
                  </a:solidFill>
                  <a:latin typeface="Lato" panose="020F0502020204030203" pitchFamily="34" charset="0"/>
                  <a:ea typeface="Arial"/>
                  <a:cs typeface="Arial"/>
                  <a:sym typeface="Arial"/>
                </a:rPr>
                <a:t> </a:t>
              </a:r>
              <a:r>
                <a:rPr lang="en-US" sz="3200" b="1" i="0" u="none" dirty="0" err="1">
                  <a:solidFill>
                    <a:srgbClr val="4D9D9E"/>
                  </a:solidFill>
                  <a:latin typeface="Lato" panose="020F0502020204030203" pitchFamily="34" charset="0"/>
                  <a:ea typeface="Arial"/>
                  <a:cs typeface="Arial"/>
                  <a:sym typeface="Arial"/>
                </a:rPr>
                <a:t>esto</a:t>
              </a:r>
              <a:r>
                <a:rPr lang="en-US" sz="3200" b="1" i="0" u="none" dirty="0">
                  <a:solidFill>
                    <a:srgbClr val="4D9D9E"/>
                  </a:solidFill>
                  <a:latin typeface="Lato" panose="020F0502020204030203" pitchFamily="34" charset="0"/>
                  <a:ea typeface="Arial"/>
                  <a:cs typeface="Arial"/>
                  <a:sym typeface="Arial"/>
                </a:rPr>
                <a:t>, la Junta de </a:t>
              </a:r>
              <a:r>
                <a:rPr lang="en-US" sz="3200" b="1" i="0" u="none" dirty="0" err="1">
                  <a:solidFill>
                    <a:srgbClr val="4D9D9E"/>
                  </a:solidFill>
                  <a:latin typeface="Lato" panose="020F0502020204030203" pitchFamily="34" charset="0"/>
                  <a:ea typeface="Arial"/>
                  <a:cs typeface="Arial"/>
                  <a:sym typeface="Arial"/>
                </a:rPr>
                <a:t>Vecinos</a:t>
              </a:r>
              <a:r>
                <a:rPr lang="en-US" sz="3200" b="1" i="0" u="none" dirty="0">
                  <a:solidFill>
                    <a:srgbClr val="4D9D9E"/>
                  </a:solidFill>
                  <a:latin typeface="Lato" panose="020F0502020204030203" pitchFamily="34" charset="0"/>
                  <a:ea typeface="Arial"/>
                  <a:cs typeface="Arial"/>
                  <a:sym typeface="Arial"/>
                </a:rPr>
                <a:t> </a:t>
              </a:r>
              <a:r>
                <a:rPr lang="en-US" sz="3200" b="1" i="0" u="none" dirty="0" err="1">
                  <a:solidFill>
                    <a:srgbClr val="4D9D9E"/>
                  </a:solidFill>
                  <a:latin typeface="Lato" panose="020F0502020204030203" pitchFamily="34" charset="0"/>
                  <a:ea typeface="Arial"/>
                  <a:cs typeface="Arial"/>
                  <a:sym typeface="Arial"/>
                </a:rPr>
                <a:t>gozará</a:t>
              </a:r>
              <a:r>
                <a:rPr lang="en-US" sz="3200" b="1" i="0" u="none" dirty="0">
                  <a:solidFill>
                    <a:srgbClr val="4D9D9E"/>
                  </a:solidFill>
                  <a:latin typeface="Lato" panose="020F0502020204030203" pitchFamily="34" charset="0"/>
                  <a:ea typeface="Arial"/>
                  <a:cs typeface="Arial"/>
                  <a:sym typeface="Arial"/>
                </a:rPr>
                <a:t> de </a:t>
              </a:r>
              <a:r>
                <a:rPr lang="en-US" sz="3200" b="1" i="0" u="none" dirty="0" err="1">
                  <a:solidFill>
                    <a:srgbClr val="4D9D9E"/>
                  </a:solidFill>
                  <a:latin typeface="Lato" panose="020F0502020204030203" pitchFamily="34" charset="0"/>
                  <a:ea typeface="Arial"/>
                  <a:cs typeface="Arial"/>
                  <a:sym typeface="Arial"/>
                </a:rPr>
                <a:t>personalidad</a:t>
              </a:r>
              <a:r>
                <a:rPr lang="en-US" sz="3200" b="1" i="0" u="none" dirty="0">
                  <a:solidFill>
                    <a:srgbClr val="4D9D9E"/>
                  </a:solidFill>
                  <a:latin typeface="Lato" panose="020F0502020204030203" pitchFamily="34" charset="0"/>
                  <a:ea typeface="Arial"/>
                  <a:cs typeface="Arial"/>
                  <a:sym typeface="Arial"/>
                </a:rPr>
                <a:t> </a:t>
              </a:r>
              <a:r>
                <a:rPr lang="en-US" sz="3200" b="1" i="0" u="none" dirty="0" err="1">
                  <a:solidFill>
                    <a:srgbClr val="4D9D9E"/>
                  </a:solidFill>
                  <a:latin typeface="Lato" panose="020F0502020204030203" pitchFamily="34" charset="0"/>
                  <a:ea typeface="Arial"/>
                  <a:cs typeface="Arial"/>
                  <a:sym typeface="Arial"/>
                </a:rPr>
                <a:t>jurídica</a:t>
              </a:r>
              <a:r>
                <a:rPr lang="en-US" sz="3200" b="1" i="0" u="none" dirty="0">
                  <a:solidFill>
                    <a:srgbClr val="4D9D9E"/>
                  </a:solidFill>
                  <a:latin typeface="Lato" panose="020F0502020204030203" pitchFamily="34" charset="0"/>
                  <a:ea typeface="Arial"/>
                  <a:cs typeface="Arial"/>
                  <a:sym typeface="Arial"/>
                </a:rPr>
                <a:t>.</a:t>
              </a:r>
              <a:endParaRPr sz="1600" dirty="0">
                <a:latin typeface="Lato" panose="020F0502020204030203" pitchFamily="34" charset="0"/>
              </a:endParaRPr>
            </a:p>
          </p:txBody>
        </p:sp>
        <p:pic>
          <p:nvPicPr>
            <p:cNvPr id="468" name="Google Shape;468;p10"/>
            <p:cNvPicPr preferRelativeResize="0"/>
            <p:nvPr/>
          </p:nvPicPr>
          <p:blipFill rotWithShape="1">
            <a:blip r:embed="rId13">
              <a:alphaModFix/>
              <a:extLst>
                <a:ext uri="{BEBA8EAE-BF5A-486C-A8C5-ECC9F3942E4B}">
                  <a14:imgProps xmlns:a14="http://schemas.microsoft.com/office/drawing/2010/main">
                    <a14:imgLayer r:embed="rId14">
                      <a14:imgEffect>
                        <a14:backgroundRemoval t="1104" b="99007" l="0" r="98821"/>
                      </a14:imgEffect>
                    </a14:imgLayer>
                  </a14:imgProps>
                </a:ext>
              </a:extLst>
            </a:blip>
            <a:srcRect/>
            <a:stretch/>
          </p:blipFill>
          <p:spPr>
            <a:xfrm>
              <a:off x="12293632" y="11132334"/>
              <a:ext cx="566415" cy="465135"/>
            </a:xfrm>
            <a:prstGeom prst="rect">
              <a:avLst/>
            </a:prstGeom>
            <a:noFill/>
            <a:ln>
              <a:noFill/>
            </a:ln>
          </p:spPr>
        </p:pic>
      </p:grpSp>
      <p:pic>
        <p:nvPicPr>
          <p:cNvPr id="469" name="Google Shape;469;p10"/>
          <p:cNvPicPr preferRelativeResize="0"/>
          <p:nvPr/>
        </p:nvPicPr>
        <p:blipFill rotWithShape="1">
          <a:blip r:embed="rId15">
            <a:alphaModFix/>
          </a:blip>
          <a:srcRect/>
          <a:stretch/>
        </p:blipFill>
        <p:spPr>
          <a:xfrm>
            <a:off x="20955000" y="2405062"/>
            <a:ext cx="2976562" cy="5786437"/>
          </a:xfrm>
          <a:prstGeom prst="rect">
            <a:avLst/>
          </a:prstGeom>
          <a:noFill/>
          <a:ln>
            <a:noFill/>
          </a:ln>
        </p:spPr>
      </p:pic>
      <p:pic>
        <p:nvPicPr>
          <p:cNvPr id="470" name="Google Shape;470;p10"/>
          <p:cNvPicPr preferRelativeResize="0"/>
          <p:nvPr/>
        </p:nvPicPr>
        <p:blipFill rotWithShape="1">
          <a:blip r:embed="rId16">
            <a:alphaModFix/>
          </a:blip>
          <a:srcRect/>
          <a:stretch/>
        </p:blipFill>
        <p:spPr>
          <a:xfrm flipH="1">
            <a:off x="-1211262" y="8626475"/>
            <a:ext cx="5751512" cy="5110162"/>
          </a:xfrm>
          <a:prstGeom prst="rect">
            <a:avLst/>
          </a:prstGeom>
          <a:noFill/>
          <a:ln>
            <a:noFill/>
          </a:ln>
        </p:spPr>
      </p:pic>
    </p:spTree>
    <p:extLst>
      <p:ext uri="{BB962C8B-B14F-4D97-AF65-F5344CB8AC3E}">
        <p14:creationId xmlns:p14="http://schemas.microsoft.com/office/powerpoint/2010/main" val="120208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2000"/>
                                        <p:tgtEl>
                                          <p:spTgt spid="44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44"/>
                                        </p:tgtEl>
                                        <p:attrNameLst>
                                          <p:attrName>style.visibility</p:attrName>
                                        </p:attrNameLst>
                                      </p:cBhvr>
                                      <p:to>
                                        <p:strVal val="visible"/>
                                      </p:to>
                                    </p:set>
                                    <p:animEffect transition="in" filter="fade">
                                      <p:cBhvr>
                                        <p:cTn id="11" dur="500"/>
                                        <p:tgtEl>
                                          <p:spTgt spid="4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49"/>
                                        </p:tgtEl>
                                        <p:attrNameLst>
                                          <p:attrName>style.visibility</p:attrName>
                                        </p:attrNameLst>
                                      </p:cBhvr>
                                      <p:to>
                                        <p:strVal val="visible"/>
                                      </p:to>
                                    </p:set>
                                    <p:animEffect transition="in" filter="fade">
                                      <p:cBhvr>
                                        <p:cTn id="16" dur="500"/>
                                        <p:tgtEl>
                                          <p:spTgt spid="44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35"/>
                                        </p:tgtEl>
                                        <p:attrNameLst>
                                          <p:attrName>style.visibility</p:attrName>
                                        </p:attrNameLst>
                                      </p:cBhvr>
                                      <p:to>
                                        <p:strVal val="visible"/>
                                      </p:to>
                                    </p:set>
                                    <p:animEffect transition="in" filter="fade">
                                      <p:cBhvr>
                                        <p:cTn id="20" dur="500"/>
                                        <p:tgtEl>
                                          <p:spTgt spid="435"/>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54"/>
                                        </p:tgtEl>
                                        <p:attrNameLst>
                                          <p:attrName>style.visibility</p:attrName>
                                        </p:attrNameLst>
                                      </p:cBhvr>
                                      <p:to>
                                        <p:strVal val="visible"/>
                                      </p:to>
                                    </p:set>
                                    <p:animEffect transition="in" filter="fade">
                                      <p:cBhvr>
                                        <p:cTn id="24" dur="500"/>
                                        <p:tgtEl>
                                          <p:spTgt spid="45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59"/>
                                        </p:tgtEl>
                                        <p:attrNameLst>
                                          <p:attrName>style.visibility</p:attrName>
                                        </p:attrNameLst>
                                      </p:cBhvr>
                                      <p:to>
                                        <p:strVal val="visible"/>
                                      </p:to>
                                    </p:set>
                                    <p:animEffect transition="in" filter="fade">
                                      <p:cBhvr>
                                        <p:cTn id="29" dur="500"/>
                                        <p:tgtEl>
                                          <p:spTgt spid="459"/>
                                        </p:tgtEl>
                                      </p:cBhvr>
                                    </p:animEffect>
                                  </p:childTnLst>
                                </p:cTn>
                              </p:par>
                            </p:childTnLst>
                          </p:cTn>
                        </p:par>
                        <p:par>
                          <p:cTn id="30" fill="hold">
                            <p:stCondLst>
                              <p:cond delay="500"/>
                            </p:stCondLst>
                            <p:childTnLst>
                              <p:par>
                                <p:cTn id="31" presetID="10" presetClass="entr" presetSubtype="0" fill="hold" nodeType="afterEffect">
                                  <p:stCondLst>
                                    <p:cond delay="500"/>
                                  </p:stCondLst>
                                  <p:childTnLst>
                                    <p:set>
                                      <p:cBhvr>
                                        <p:cTn id="32" dur="1" fill="hold">
                                          <p:stCondLst>
                                            <p:cond delay="0"/>
                                          </p:stCondLst>
                                        </p:cTn>
                                        <p:tgtEl>
                                          <p:spTgt spid="469"/>
                                        </p:tgtEl>
                                        <p:attrNameLst>
                                          <p:attrName>style.visibility</p:attrName>
                                        </p:attrNameLst>
                                      </p:cBhvr>
                                      <p:to>
                                        <p:strVal val="visible"/>
                                      </p:to>
                                    </p:set>
                                    <p:animEffect transition="in" filter="fade">
                                      <p:cBhvr>
                                        <p:cTn id="33" dur="500"/>
                                        <p:tgtEl>
                                          <p:spTgt spid="46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64"/>
                                        </p:tgtEl>
                                        <p:attrNameLst>
                                          <p:attrName>style.visibility</p:attrName>
                                        </p:attrNameLst>
                                      </p:cBhvr>
                                      <p:to>
                                        <p:strVal val="visible"/>
                                      </p:to>
                                    </p:set>
                                    <p:animEffect transition="in" filter="fade">
                                      <p:cBhvr>
                                        <p:cTn id="38"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11"/>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476" name="Google Shape;476;p11"/>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477" name="Google Shape;477;p11"/>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478" name="Google Shape;478;p11"/>
          <p:cNvSpPr txBox="1"/>
          <p:nvPr/>
        </p:nvSpPr>
        <p:spPr>
          <a:xfrm>
            <a:off x="998537" y="1263650"/>
            <a:ext cx="12966700"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a:solidFill>
                  <a:schemeClr val="lt1"/>
                </a:solidFill>
                <a:latin typeface="Montserrat"/>
                <a:ea typeface="Montserrat"/>
                <a:cs typeface="Montserrat"/>
                <a:sym typeface="Montserrat"/>
              </a:rPr>
              <a:t>¿CÓMO SE FINANCIAN LAS JUNTA DE VECINOS?</a:t>
            </a:r>
            <a:endParaRPr/>
          </a:p>
        </p:txBody>
      </p:sp>
      <p:grpSp>
        <p:nvGrpSpPr>
          <p:cNvPr id="479" name="Google Shape;479;p11"/>
          <p:cNvGrpSpPr/>
          <p:nvPr/>
        </p:nvGrpSpPr>
        <p:grpSpPr>
          <a:xfrm>
            <a:off x="998537" y="4044950"/>
            <a:ext cx="10083801" cy="1597025"/>
            <a:chOff x="998595" y="3646742"/>
            <a:chExt cx="10084451" cy="1597836"/>
          </a:xfrm>
        </p:grpSpPr>
        <p:sp>
          <p:nvSpPr>
            <p:cNvPr id="480" name="Google Shape;480;p11"/>
            <p:cNvSpPr/>
            <p:nvPr/>
          </p:nvSpPr>
          <p:spPr>
            <a:xfrm>
              <a:off x="998595" y="3646742"/>
              <a:ext cx="10084451" cy="1597836"/>
            </a:xfrm>
            <a:prstGeom prst="roundRect">
              <a:avLst>
                <a:gd name="adj" fmla="val 10800"/>
              </a:avLst>
            </a:prstGeom>
            <a:solidFill>
              <a:srgbClr val="ED7D3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81" name="Google Shape;481;p11"/>
            <p:cNvSpPr txBox="1"/>
            <p:nvPr/>
          </p:nvSpPr>
          <p:spPr>
            <a:xfrm>
              <a:off x="1909226" y="3782904"/>
              <a:ext cx="8471113"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4000"/>
                <a:buFont typeface="Arial"/>
                <a:buNone/>
              </a:pPr>
              <a:r>
                <a:rPr lang="en-US" sz="4000" b="1" i="0" u="none" dirty="0">
                  <a:solidFill>
                    <a:schemeClr val="lt1"/>
                  </a:solidFill>
                  <a:latin typeface="Lato" panose="020F0502020204030203" pitchFamily="34" charset="0"/>
                  <a:ea typeface="Arial"/>
                  <a:cs typeface="Arial"/>
                  <a:sym typeface="Arial"/>
                </a:rPr>
                <a:t>Las Juntas de </a:t>
              </a:r>
              <a:r>
                <a:rPr lang="en-US" sz="4000" b="1" dirty="0" err="1">
                  <a:solidFill>
                    <a:schemeClr val="lt1"/>
                  </a:solidFill>
                  <a:latin typeface="Lato" panose="020F0502020204030203" pitchFamily="34" charset="0"/>
                  <a:ea typeface="Arial"/>
                  <a:cs typeface="Arial"/>
                  <a:sym typeface="Arial"/>
                </a:rPr>
                <a:t>V</a:t>
              </a:r>
              <a:r>
                <a:rPr lang="en-US" sz="4000" b="1" i="0" u="none" dirty="0" err="1">
                  <a:solidFill>
                    <a:schemeClr val="lt1"/>
                  </a:solidFill>
                  <a:latin typeface="Lato" panose="020F0502020204030203" pitchFamily="34" charset="0"/>
                  <a:ea typeface="Arial"/>
                  <a:cs typeface="Arial"/>
                  <a:sym typeface="Arial"/>
                </a:rPr>
                <a:t>ecinos</a:t>
              </a:r>
              <a:r>
                <a:rPr lang="en-US" sz="4000" b="1" i="0" u="none" dirty="0">
                  <a:solidFill>
                    <a:schemeClr val="lt1"/>
                  </a:solidFill>
                  <a:latin typeface="Lato" panose="020F0502020204030203" pitchFamily="34" charset="0"/>
                  <a:ea typeface="Arial"/>
                  <a:cs typeface="Arial"/>
                  <a:sym typeface="Arial"/>
                </a:rPr>
                <a:t> no </a:t>
              </a:r>
              <a:r>
                <a:rPr lang="en-US" sz="4000" b="1" i="0" u="none" dirty="0" err="1">
                  <a:solidFill>
                    <a:schemeClr val="lt1"/>
                  </a:solidFill>
                  <a:latin typeface="Lato" panose="020F0502020204030203" pitchFamily="34" charset="0"/>
                  <a:ea typeface="Arial"/>
                  <a:cs typeface="Arial"/>
                  <a:sym typeface="Arial"/>
                </a:rPr>
                <a:t>pueden</a:t>
              </a:r>
              <a:r>
                <a:rPr lang="en-US" sz="4000" b="1" i="0" u="none" dirty="0">
                  <a:solidFill>
                    <a:schemeClr val="lt1"/>
                  </a:solidFill>
                  <a:latin typeface="Lato" panose="020F0502020204030203" pitchFamily="34" charset="0"/>
                  <a:ea typeface="Arial"/>
                  <a:cs typeface="Arial"/>
                  <a:sym typeface="Arial"/>
                </a:rPr>
                <a:t> </a:t>
              </a:r>
              <a:r>
                <a:rPr lang="en-US" sz="4000" b="1" i="0" u="none" dirty="0" err="1">
                  <a:solidFill>
                    <a:schemeClr val="lt1"/>
                  </a:solidFill>
                  <a:latin typeface="Lato" panose="020F0502020204030203" pitchFamily="34" charset="0"/>
                  <a:ea typeface="Arial"/>
                  <a:cs typeface="Arial"/>
                  <a:sym typeface="Arial"/>
                </a:rPr>
                <a:t>tener</a:t>
              </a:r>
              <a:r>
                <a:rPr lang="en-US" sz="4000" b="1" i="0" u="none" dirty="0">
                  <a:solidFill>
                    <a:schemeClr val="lt1"/>
                  </a:solidFill>
                  <a:latin typeface="Lato" panose="020F0502020204030203" pitchFamily="34" charset="0"/>
                  <a:ea typeface="Arial"/>
                  <a:cs typeface="Arial"/>
                  <a:sym typeface="Arial"/>
                </a:rPr>
                <a:t> fines de </a:t>
              </a:r>
              <a:r>
                <a:rPr lang="en-US" sz="4000" b="1" i="0" u="none" dirty="0" err="1">
                  <a:solidFill>
                    <a:schemeClr val="lt1"/>
                  </a:solidFill>
                  <a:latin typeface="Lato" panose="020F0502020204030203" pitchFamily="34" charset="0"/>
                  <a:ea typeface="Arial"/>
                  <a:cs typeface="Arial"/>
                  <a:sym typeface="Arial"/>
                </a:rPr>
                <a:t>lucro</a:t>
              </a:r>
              <a:r>
                <a:rPr lang="en-US" sz="4000" b="1" i="0" u="none" dirty="0">
                  <a:solidFill>
                    <a:schemeClr val="lt1"/>
                  </a:solidFill>
                  <a:latin typeface="Lato" panose="020F0502020204030203" pitchFamily="34" charset="0"/>
                  <a:ea typeface="Arial"/>
                  <a:cs typeface="Arial"/>
                  <a:sym typeface="Arial"/>
                </a:rPr>
                <a:t>.</a:t>
              </a:r>
              <a:endParaRPr dirty="0">
                <a:latin typeface="Lato" panose="020F0502020204030203" pitchFamily="34" charset="0"/>
              </a:endParaRPr>
            </a:p>
          </p:txBody>
        </p:sp>
      </p:grpSp>
      <p:sp>
        <p:nvSpPr>
          <p:cNvPr id="482" name="Google Shape;482;p11"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83" name="Google Shape;483;p11"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484" name="Google Shape;484;p11"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69F86495-0FE9-6046-B6FB-A58CE82AF297}"/>
              </a:ext>
            </a:extLst>
          </p:cNvPr>
          <p:cNvGrpSpPr/>
          <p:nvPr/>
        </p:nvGrpSpPr>
        <p:grpSpPr>
          <a:xfrm>
            <a:off x="998537" y="6203946"/>
            <a:ext cx="5940425" cy="5289553"/>
            <a:chOff x="998537" y="6203946"/>
            <a:chExt cx="5940425" cy="5289553"/>
          </a:xfrm>
        </p:grpSpPr>
        <p:grpSp>
          <p:nvGrpSpPr>
            <p:cNvPr id="485" name="Google Shape;485;p11"/>
            <p:cNvGrpSpPr/>
            <p:nvPr/>
          </p:nvGrpSpPr>
          <p:grpSpPr>
            <a:xfrm>
              <a:off x="998537" y="6203946"/>
              <a:ext cx="5940425" cy="1093115"/>
              <a:chOff x="998595" y="11562076"/>
              <a:chExt cx="5940394" cy="1094391"/>
            </a:xfrm>
          </p:grpSpPr>
          <p:sp>
            <p:nvSpPr>
              <p:cNvPr id="486" name="Google Shape;486;p11"/>
              <p:cNvSpPr/>
              <p:nvPr/>
            </p:nvSpPr>
            <p:spPr>
              <a:xfrm>
                <a:off x="998595" y="11562076"/>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A4A93"/>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87" name="Google Shape;487;p11"/>
              <p:cNvSpPr/>
              <p:nvPr/>
            </p:nvSpPr>
            <p:spPr>
              <a:xfrm rot="10800000" flipH="1">
                <a:off x="2346375" y="11721011"/>
                <a:ext cx="100012" cy="834411"/>
              </a:xfrm>
              <a:custGeom>
                <a:avLst/>
                <a:gdLst/>
                <a:ahLst/>
                <a:cxnLst/>
                <a:rect l="l" t="t" r="r" b="b"/>
                <a:pathLst>
                  <a:path w="100012" h="834411" extrusionOk="0">
                    <a:moveTo>
                      <a:pt x="50006" y="0"/>
                    </a:moveTo>
                    <a:lnTo>
                      <a:pt x="50006" y="0"/>
                    </a:lnTo>
                    <a:cubicBezTo>
                      <a:pt x="77624" y="0"/>
                      <a:pt x="100012" y="22388"/>
                      <a:pt x="100012" y="50006"/>
                    </a:cubicBezTo>
                    <a:lnTo>
                      <a:pt x="100012" y="784405"/>
                    </a:lnTo>
                    <a:cubicBezTo>
                      <a:pt x="100012" y="812023"/>
                      <a:pt x="77624" y="834411"/>
                      <a:pt x="50006" y="834411"/>
                    </a:cubicBezTo>
                    <a:lnTo>
                      <a:pt x="50006" y="834411"/>
                    </a:lnTo>
                    <a:cubicBezTo>
                      <a:pt x="22388" y="834411"/>
                      <a:pt x="0" y="812023"/>
                      <a:pt x="0" y="784405"/>
                    </a:cubicBezTo>
                    <a:lnTo>
                      <a:pt x="0" y="50006"/>
                    </a:lnTo>
                    <a:cubicBezTo>
                      <a:pt x="0" y="22388"/>
                      <a:pt x="22388" y="0"/>
                      <a:pt x="50006" y="0"/>
                    </a:cubicBezTo>
                    <a:close/>
                  </a:path>
                </a:pathLst>
              </a:custGeom>
              <a:solidFill>
                <a:srgbClr val="6A4A93"/>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88" name="Google Shape;488;p11"/>
              <p:cNvSpPr txBox="1"/>
              <p:nvPr/>
            </p:nvSpPr>
            <p:spPr>
              <a:xfrm>
                <a:off x="2712921" y="11578032"/>
                <a:ext cx="4226068" cy="10784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4A93"/>
                  </a:buClr>
                  <a:buSzPts val="3600"/>
                  <a:buFont typeface="Lato"/>
                  <a:buNone/>
                </a:pPr>
                <a:r>
                  <a:rPr lang="en-US" sz="3200" b="1" i="0" u="none" dirty="0" err="1">
                    <a:solidFill>
                      <a:srgbClr val="6A4A93"/>
                    </a:solidFill>
                    <a:latin typeface="Lato"/>
                    <a:ea typeface="Lato"/>
                    <a:cs typeface="Lato"/>
                    <a:sym typeface="Lato"/>
                  </a:rPr>
                  <a:t>Cuota</a:t>
                </a:r>
                <a:r>
                  <a:rPr lang="en-US" sz="3200" b="1" i="0" u="none" dirty="0">
                    <a:solidFill>
                      <a:srgbClr val="6A4A93"/>
                    </a:solidFill>
                    <a:latin typeface="Lato"/>
                    <a:ea typeface="Lato"/>
                    <a:cs typeface="Lato"/>
                    <a:sym typeface="Lato"/>
                  </a:rPr>
                  <a:t> de </a:t>
                </a:r>
                <a:r>
                  <a:rPr lang="en-US" sz="3200" b="1" i="0" u="none" dirty="0" err="1">
                    <a:solidFill>
                      <a:srgbClr val="6A4A93"/>
                    </a:solidFill>
                    <a:latin typeface="Lato"/>
                    <a:ea typeface="Lato"/>
                    <a:cs typeface="Lato"/>
                    <a:sym typeface="Lato"/>
                  </a:rPr>
                  <a:t>sus</a:t>
                </a:r>
                <a:r>
                  <a:rPr lang="en-US" sz="3200" b="1" i="0" u="none" dirty="0">
                    <a:solidFill>
                      <a:srgbClr val="6A4A93"/>
                    </a:solidFill>
                    <a:latin typeface="Lato"/>
                    <a:ea typeface="Lato"/>
                    <a:cs typeface="Lato"/>
                    <a:sym typeface="Lato"/>
                  </a:rPr>
                  <a:t> </a:t>
                </a:r>
                <a:r>
                  <a:rPr lang="en-US" sz="3200" b="1" i="0" u="none" dirty="0" err="1">
                    <a:solidFill>
                      <a:srgbClr val="6A4A93"/>
                    </a:solidFill>
                    <a:latin typeface="Lato"/>
                    <a:ea typeface="Lato"/>
                    <a:cs typeface="Lato"/>
                    <a:sym typeface="Lato"/>
                  </a:rPr>
                  <a:t>integrantes</a:t>
                </a:r>
                <a:endParaRPr sz="3200" dirty="0"/>
              </a:p>
            </p:txBody>
          </p:sp>
          <p:pic>
            <p:nvPicPr>
              <p:cNvPr id="489" name="Google Shape;489;p11"/>
              <p:cNvPicPr preferRelativeResize="0"/>
              <p:nvPr/>
            </p:nvPicPr>
            <p:blipFill rotWithShape="1">
              <a:blip r:embed="rId5">
                <a:alphaModFix/>
                <a:extLst>
                  <a:ext uri="{BEBA8EAE-BF5A-486C-A8C5-ECC9F3942E4B}">
                    <a14:imgProps xmlns:a14="http://schemas.microsoft.com/office/drawing/2010/main">
                      <a14:imgLayer r:embed="rId6">
                        <a14:imgEffect>
                          <a14:backgroundRemoval t="556" b="98222" l="0" r="99550"/>
                        </a14:imgEffect>
                      </a14:imgLayer>
                    </a14:imgProps>
                  </a:ext>
                </a:extLst>
              </a:blip>
              <a:srcRect/>
              <a:stretch/>
            </p:blipFill>
            <p:spPr>
              <a:xfrm>
                <a:off x="1253707" y="11885556"/>
                <a:ext cx="554272" cy="448696"/>
              </a:xfrm>
              <a:prstGeom prst="rect">
                <a:avLst/>
              </a:prstGeom>
              <a:noFill/>
              <a:ln>
                <a:noFill/>
              </a:ln>
            </p:spPr>
          </p:pic>
        </p:grpSp>
        <p:pic>
          <p:nvPicPr>
            <p:cNvPr id="500" name="Google Shape;500;p11"/>
            <p:cNvPicPr preferRelativeResize="0"/>
            <p:nvPr/>
          </p:nvPicPr>
          <p:blipFill rotWithShape="1">
            <a:blip r:embed="rId7">
              <a:alphaModFix/>
            </a:blip>
            <a:srcRect/>
            <a:stretch/>
          </p:blipFill>
          <p:spPr>
            <a:xfrm>
              <a:off x="2079625" y="8374062"/>
              <a:ext cx="3101975" cy="3119437"/>
            </a:xfrm>
            <a:prstGeom prst="rect">
              <a:avLst/>
            </a:prstGeom>
            <a:noFill/>
            <a:ln>
              <a:noFill/>
            </a:ln>
          </p:spPr>
        </p:pic>
      </p:grpSp>
      <p:grpSp>
        <p:nvGrpSpPr>
          <p:cNvPr id="4" name="Grupo 3">
            <a:extLst>
              <a:ext uri="{FF2B5EF4-FFF2-40B4-BE49-F238E27FC236}">
                <a16:creationId xmlns:a16="http://schemas.microsoft.com/office/drawing/2014/main" id="{1D023EE0-7A0A-934B-A7DC-02E5EB759465}"/>
              </a:ext>
            </a:extLst>
          </p:cNvPr>
          <p:cNvGrpSpPr/>
          <p:nvPr/>
        </p:nvGrpSpPr>
        <p:grpSpPr>
          <a:xfrm>
            <a:off x="14376621" y="6203946"/>
            <a:ext cx="9046943" cy="6646862"/>
            <a:chOff x="15308263" y="6235700"/>
            <a:chExt cx="9046943" cy="6646862"/>
          </a:xfrm>
        </p:grpSpPr>
        <p:grpSp>
          <p:nvGrpSpPr>
            <p:cNvPr id="495" name="Google Shape;495;p11"/>
            <p:cNvGrpSpPr/>
            <p:nvPr/>
          </p:nvGrpSpPr>
          <p:grpSpPr>
            <a:xfrm>
              <a:off x="15308263" y="6235700"/>
              <a:ext cx="9046943" cy="1640725"/>
              <a:chOff x="1328377" y="5525938"/>
              <a:chExt cx="12812014" cy="2323469"/>
            </a:xfrm>
          </p:grpSpPr>
          <p:sp>
            <p:nvSpPr>
              <p:cNvPr id="496" name="Google Shape;496;p11"/>
              <p:cNvSpPr/>
              <p:nvPr/>
            </p:nvSpPr>
            <p:spPr>
              <a:xfrm>
                <a:off x="1328377" y="5525938"/>
                <a:ext cx="1529938" cy="1530335"/>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pic>
            <p:nvPicPr>
              <p:cNvPr id="497" name="Google Shape;497;p11"/>
              <p:cNvPicPr preferRelativeResize="0"/>
              <p:nvPr/>
            </p:nvPicPr>
            <p:blipFill rotWithShape="1">
              <a:blip r:embed="rId8">
                <a:alphaModFix/>
              </a:blip>
              <a:srcRect/>
              <a:stretch/>
            </p:blipFill>
            <p:spPr>
              <a:xfrm>
                <a:off x="1706425" y="6023650"/>
                <a:ext cx="773841" cy="635472"/>
              </a:xfrm>
              <a:prstGeom prst="rect">
                <a:avLst/>
              </a:prstGeom>
              <a:noFill/>
              <a:ln>
                <a:noFill/>
              </a:ln>
            </p:spPr>
          </p:pic>
          <p:sp>
            <p:nvSpPr>
              <p:cNvPr id="498" name="Google Shape;498;p11"/>
              <p:cNvSpPr/>
              <p:nvPr/>
            </p:nvSpPr>
            <p:spPr>
              <a:xfrm rot="10800000" flipH="1">
                <a:off x="3237073" y="5750747"/>
                <a:ext cx="141635" cy="1182498"/>
              </a:xfrm>
              <a:custGeom>
                <a:avLst/>
                <a:gdLst/>
                <a:ahLst/>
                <a:cxnLst/>
                <a:rect l="l" t="t" r="r" b="b"/>
                <a:pathLst>
                  <a:path w="141635" h="1182498" extrusionOk="0">
                    <a:moveTo>
                      <a:pt x="70818" y="0"/>
                    </a:moveTo>
                    <a:lnTo>
                      <a:pt x="70818" y="0"/>
                    </a:lnTo>
                    <a:cubicBezTo>
                      <a:pt x="109930" y="0"/>
                      <a:pt x="141636" y="31706"/>
                      <a:pt x="141636" y="70818"/>
                    </a:cubicBezTo>
                    <a:cubicBezTo>
                      <a:pt x="141636" y="417772"/>
                      <a:pt x="141635" y="764727"/>
                      <a:pt x="141635" y="1111681"/>
                    </a:cubicBezTo>
                    <a:cubicBezTo>
                      <a:pt x="141635" y="1150793"/>
                      <a:pt x="109929" y="1182499"/>
                      <a:pt x="70817" y="1182499"/>
                    </a:cubicBezTo>
                    <a:lnTo>
                      <a:pt x="70818" y="1182498"/>
                    </a:lnTo>
                    <a:cubicBezTo>
                      <a:pt x="31706" y="1182498"/>
                      <a:pt x="0" y="1150792"/>
                      <a:pt x="0" y="1111680"/>
                    </a:cubicBezTo>
                    <a:lnTo>
                      <a:pt x="0" y="70818"/>
                    </a:lnTo>
                    <a:cubicBezTo>
                      <a:pt x="0" y="31706"/>
                      <a:pt x="31706" y="0"/>
                      <a:pt x="70818" y="0"/>
                    </a:cubicBezTo>
                    <a:close/>
                  </a:path>
                </a:pathLst>
              </a:custGeom>
              <a:solidFill>
                <a:srgbClr val="E85C60"/>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99" name="Google Shape;499;p11"/>
              <p:cNvSpPr txBox="1"/>
              <p:nvPr/>
            </p:nvSpPr>
            <p:spPr>
              <a:xfrm>
                <a:off x="3756316" y="5626631"/>
                <a:ext cx="10384075" cy="22227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5A5F"/>
                  </a:buClr>
                  <a:buSzPts val="3600"/>
                  <a:buFont typeface="Lato"/>
                  <a:buNone/>
                </a:pPr>
                <a:r>
                  <a:rPr lang="en-US" sz="3200" b="1" i="0" u="none" dirty="0">
                    <a:solidFill>
                      <a:srgbClr val="E65A5F"/>
                    </a:solidFill>
                    <a:latin typeface="Lato"/>
                    <a:ea typeface="Lato"/>
                    <a:cs typeface="Lato"/>
                    <a:sym typeface="Lato"/>
                  </a:rPr>
                  <a:t>El </a:t>
                </a:r>
                <a:r>
                  <a:rPr lang="en-US" sz="3200" b="1" i="0" u="none" dirty="0" err="1">
                    <a:solidFill>
                      <a:srgbClr val="E65A5F"/>
                    </a:solidFill>
                    <a:latin typeface="Lato"/>
                    <a:ea typeface="Lato"/>
                    <a:cs typeface="Lato"/>
                    <a:sym typeface="Lato"/>
                  </a:rPr>
                  <a:t>Fondo</a:t>
                </a:r>
                <a:r>
                  <a:rPr lang="en-US" sz="3200" b="1" i="0" u="none" dirty="0">
                    <a:solidFill>
                      <a:srgbClr val="E65A5F"/>
                    </a:solidFill>
                    <a:latin typeface="Lato"/>
                    <a:ea typeface="Lato"/>
                    <a:cs typeface="Lato"/>
                    <a:sym typeface="Lato"/>
                  </a:rPr>
                  <a:t> de </a:t>
                </a:r>
                <a:r>
                  <a:rPr lang="en-US" sz="3200" b="1" i="0" u="none" dirty="0" err="1">
                    <a:solidFill>
                      <a:srgbClr val="E65A5F"/>
                    </a:solidFill>
                    <a:latin typeface="Lato"/>
                    <a:ea typeface="Lato"/>
                    <a:cs typeface="Lato"/>
                    <a:sym typeface="Lato"/>
                  </a:rPr>
                  <a:t>Desarrollo</a:t>
                </a:r>
                <a:r>
                  <a:rPr lang="en-US" sz="3200" b="1" i="0" u="none" dirty="0">
                    <a:solidFill>
                      <a:srgbClr val="E65A5F"/>
                    </a:solidFill>
                    <a:latin typeface="Lato"/>
                    <a:ea typeface="Lato"/>
                    <a:cs typeface="Lato"/>
                    <a:sym typeface="Lato"/>
                  </a:rPr>
                  <a:t> </a:t>
                </a:r>
                <a:r>
                  <a:rPr lang="en-US" sz="3200" b="1" i="0" u="none" dirty="0" err="1">
                    <a:solidFill>
                      <a:srgbClr val="E65A5F"/>
                    </a:solidFill>
                    <a:latin typeface="Lato"/>
                    <a:ea typeface="Lato"/>
                    <a:cs typeface="Lato"/>
                    <a:sym typeface="Lato"/>
                  </a:rPr>
                  <a:t>Vecinal</a:t>
                </a:r>
                <a:r>
                  <a:rPr lang="en-US" sz="3200" b="1" i="0" u="none" dirty="0">
                    <a:solidFill>
                      <a:srgbClr val="E65A5F"/>
                    </a:solidFill>
                    <a:latin typeface="Lato"/>
                    <a:ea typeface="Lato"/>
                    <a:cs typeface="Lato"/>
                    <a:sym typeface="Lato"/>
                  </a:rPr>
                  <a:t> (FONDEVE) a </a:t>
                </a:r>
                <a:r>
                  <a:rPr lang="en-US" sz="3200" b="1" i="0" u="none" dirty="0" err="1">
                    <a:solidFill>
                      <a:srgbClr val="E65A5F"/>
                    </a:solidFill>
                    <a:latin typeface="Lato"/>
                    <a:ea typeface="Lato"/>
                    <a:cs typeface="Lato"/>
                    <a:sym typeface="Lato"/>
                  </a:rPr>
                  <a:t>nivel</a:t>
                </a:r>
                <a:r>
                  <a:rPr lang="en-US" sz="3200" b="1" i="0" u="none" dirty="0">
                    <a:solidFill>
                      <a:srgbClr val="E65A5F"/>
                    </a:solidFill>
                    <a:latin typeface="Lato"/>
                    <a:ea typeface="Lato"/>
                    <a:cs typeface="Lato"/>
                    <a:sym typeface="Lato"/>
                  </a:rPr>
                  <a:t> municipal </a:t>
                </a:r>
                <a:r>
                  <a:rPr lang="en-US" sz="3200" b="1" i="0" u="none" dirty="0" err="1">
                    <a:solidFill>
                      <a:srgbClr val="E65A5F"/>
                    </a:solidFill>
                    <a:latin typeface="Lato"/>
                    <a:ea typeface="Lato"/>
                    <a:cs typeface="Lato"/>
                    <a:sym typeface="Lato"/>
                  </a:rPr>
                  <a:t>destinado</a:t>
                </a:r>
                <a:r>
                  <a:rPr lang="en-US" sz="3200" b="1" i="0" u="none" dirty="0">
                    <a:solidFill>
                      <a:srgbClr val="E65A5F"/>
                    </a:solidFill>
                    <a:latin typeface="Lato"/>
                    <a:ea typeface="Lato"/>
                    <a:cs typeface="Lato"/>
                    <a:sym typeface="Lato"/>
                  </a:rPr>
                  <a:t> a </a:t>
                </a:r>
                <a:r>
                  <a:rPr lang="en-US" sz="3200" b="1" i="0" u="none" dirty="0" err="1">
                    <a:solidFill>
                      <a:srgbClr val="E65A5F"/>
                    </a:solidFill>
                    <a:latin typeface="Lato"/>
                    <a:ea typeface="Lato"/>
                    <a:cs typeface="Lato"/>
                    <a:sym typeface="Lato"/>
                  </a:rPr>
                  <a:t>financiar</a:t>
                </a:r>
                <a:r>
                  <a:rPr lang="en-US" sz="3200" b="1" i="0" u="none" dirty="0">
                    <a:solidFill>
                      <a:srgbClr val="E65A5F"/>
                    </a:solidFill>
                    <a:latin typeface="Lato"/>
                    <a:ea typeface="Lato"/>
                    <a:cs typeface="Lato"/>
                    <a:sym typeface="Lato"/>
                  </a:rPr>
                  <a:t> </a:t>
                </a:r>
                <a:r>
                  <a:rPr lang="en-US" sz="3200" b="1" i="0" u="none" dirty="0" err="1">
                    <a:solidFill>
                      <a:srgbClr val="E65A5F"/>
                    </a:solidFill>
                    <a:latin typeface="Lato"/>
                    <a:ea typeface="Lato"/>
                    <a:cs typeface="Lato"/>
                    <a:sym typeface="Lato"/>
                  </a:rPr>
                  <a:t>proyectos</a:t>
                </a:r>
                <a:r>
                  <a:rPr lang="en-US" sz="3200" b="1" i="0" u="none" dirty="0">
                    <a:solidFill>
                      <a:srgbClr val="E65A5F"/>
                    </a:solidFill>
                    <a:latin typeface="Lato"/>
                    <a:ea typeface="Lato"/>
                    <a:cs typeface="Lato"/>
                    <a:sym typeface="Lato"/>
                  </a:rPr>
                  <a:t> </a:t>
                </a:r>
                <a:r>
                  <a:rPr lang="en-US" sz="3200" b="1" i="0" u="none" dirty="0" err="1">
                    <a:solidFill>
                      <a:srgbClr val="E65A5F"/>
                    </a:solidFill>
                    <a:latin typeface="Lato"/>
                    <a:ea typeface="Lato"/>
                    <a:cs typeface="Lato"/>
                    <a:sym typeface="Lato"/>
                  </a:rPr>
                  <a:t>específicos</a:t>
                </a:r>
                <a:r>
                  <a:rPr lang="en-US" sz="3200" b="1" i="0" u="none" dirty="0">
                    <a:solidFill>
                      <a:srgbClr val="E65A5F"/>
                    </a:solidFill>
                    <a:latin typeface="Lato"/>
                    <a:ea typeface="Lato"/>
                    <a:cs typeface="Lato"/>
                    <a:sym typeface="Lato"/>
                  </a:rPr>
                  <a:t> </a:t>
                </a:r>
                <a:endParaRPr sz="3200" dirty="0"/>
              </a:p>
            </p:txBody>
          </p:sp>
        </p:grpSp>
        <p:pic>
          <p:nvPicPr>
            <p:cNvPr id="501" name="Google Shape;501;p11"/>
            <p:cNvPicPr preferRelativeResize="0"/>
            <p:nvPr/>
          </p:nvPicPr>
          <p:blipFill rotWithShape="1">
            <a:blip r:embed="rId9">
              <a:alphaModFix/>
            </a:blip>
            <a:srcRect/>
            <a:stretch/>
          </p:blipFill>
          <p:spPr>
            <a:xfrm>
              <a:off x="17078325" y="9326562"/>
              <a:ext cx="5346700" cy="3556000"/>
            </a:xfrm>
            <a:prstGeom prst="rect">
              <a:avLst/>
            </a:prstGeom>
            <a:noFill/>
            <a:ln>
              <a:noFill/>
            </a:ln>
          </p:spPr>
        </p:pic>
      </p:grpSp>
      <p:grpSp>
        <p:nvGrpSpPr>
          <p:cNvPr id="3" name="Grupo 2">
            <a:extLst>
              <a:ext uri="{FF2B5EF4-FFF2-40B4-BE49-F238E27FC236}">
                <a16:creationId xmlns:a16="http://schemas.microsoft.com/office/drawing/2014/main" id="{912C650D-289F-774A-A146-FF9939ABC7C2}"/>
              </a:ext>
            </a:extLst>
          </p:cNvPr>
          <p:cNvGrpSpPr/>
          <p:nvPr/>
        </p:nvGrpSpPr>
        <p:grpSpPr>
          <a:xfrm>
            <a:off x="6645276" y="6330954"/>
            <a:ext cx="7319963" cy="7326308"/>
            <a:chOff x="6645276" y="6330954"/>
            <a:chExt cx="7319963" cy="7326308"/>
          </a:xfrm>
        </p:grpSpPr>
        <p:grpSp>
          <p:nvGrpSpPr>
            <p:cNvPr id="490" name="Google Shape;490;p11"/>
            <p:cNvGrpSpPr/>
            <p:nvPr/>
          </p:nvGrpSpPr>
          <p:grpSpPr>
            <a:xfrm>
              <a:off x="6645276" y="6330954"/>
              <a:ext cx="7319963" cy="1083016"/>
              <a:chOff x="12036709" y="10809931"/>
              <a:chExt cx="7319474" cy="1084149"/>
            </a:xfrm>
          </p:grpSpPr>
          <p:sp>
            <p:nvSpPr>
              <p:cNvPr id="491" name="Google Shape;491;p11"/>
              <p:cNvSpPr/>
              <p:nvPr/>
            </p:nvSpPr>
            <p:spPr>
              <a:xfrm>
                <a:off x="12036709" y="10809931"/>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4D9D9E"/>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92" name="Google Shape;492;p11"/>
              <p:cNvSpPr/>
              <p:nvPr/>
            </p:nvSpPr>
            <p:spPr>
              <a:xfrm rot="10800000" flipH="1">
                <a:off x="13384406" y="10968847"/>
                <a:ext cx="100005" cy="834310"/>
              </a:xfrm>
              <a:custGeom>
                <a:avLst/>
                <a:gdLst/>
                <a:ahLst/>
                <a:cxnLst/>
                <a:rect l="l" t="t" r="r" b="b"/>
                <a:pathLst>
                  <a:path w="100005" h="834310" extrusionOk="0">
                    <a:moveTo>
                      <a:pt x="50003" y="0"/>
                    </a:moveTo>
                    <a:lnTo>
                      <a:pt x="50003" y="0"/>
                    </a:lnTo>
                    <a:cubicBezTo>
                      <a:pt x="77619" y="0"/>
                      <a:pt x="100006" y="22387"/>
                      <a:pt x="100006" y="50003"/>
                    </a:cubicBezTo>
                    <a:cubicBezTo>
                      <a:pt x="100006" y="294771"/>
                      <a:pt x="100005" y="539540"/>
                      <a:pt x="100005" y="784308"/>
                    </a:cubicBezTo>
                    <a:cubicBezTo>
                      <a:pt x="100005" y="811924"/>
                      <a:pt x="77618" y="834311"/>
                      <a:pt x="50002" y="834311"/>
                    </a:cubicBezTo>
                    <a:lnTo>
                      <a:pt x="50003" y="834310"/>
                    </a:lnTo>
                    <a:cubicBezTo>
                      <a:pt x="22387" y="834310"/>
                      <a:pt x="0" y="811923"/>
                      <a:pt x="0" y="784307"/>
                    </a:cubicBezTo>
                    <a:lnTo>
                      <a:pt x="0" y="50003"/>
                    </a:lnTo>
                    <a:cubicBezTo>
                      <a:pt x="0" y="22387"/>
                      <a:pt x="22387" y="0"/>
                      <a:pt x="50003" y="0"/>
                    </a:cubicBezTo>
                    <a:close/>
                  </a:path>
                </a:pathLst>
              </a:custGeom>
              <a:solidFill>
                <a:srgbClr val="4D9D9E"/>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Calibri"/>
                  <a:ea typeface="Calibri"/>
                  <a:cs typeface="Calibri"/>
                  <a:sym typeface="Calibri"/>
                </a:endParaRPr>
              </a:p>
            </p:txBody>
          </p:sp>
          <p:sp>
            <p:nvSpPr>
              <p:cNvPr id="493" name="Google Shape;493;p11"/>
              <p:cNvSpPr txBox="1"/>
              <p:nvPr/>
            </p:nvSpPr>
            <p:spPr>
              <a:xfrm>
                <a:off x="13751034" y="10815775"/>
                <a:ext cx="5605149" cy="107830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9D9E"/>
                  </a:buClr>
                  <a:buSzPts val="3600"/>
                  <a:buFont typeface="Arial"/>
                  <a:buNone/>
                </a:pPr>
                <a:r>
                  <a:rPr lang="en-US" sz="3200" b="1" i="0" u="none" dirty="0" err="1">
                    <a:solidFill>
                      <a:srgbClr val="4D9D9E"/>
                    </a:solidFill>
                    <a:latin typeface="Lato" panose="020F0502020204030203" pitchFamily="34" charset="0"/>
                    <a:ea typeface="Arial"/>
                    <a:cs typeface="Arial"/>
                    <a:sym typeface="Arial"/>
                  </a:rPr>
                  <a:t>Actividades</a:t>
                </a:r>
                <a:r>
                  <a:rPr lang="en-US" sz="3200" b="1" i="0" u="none" dirty="0">
                    <a:solidFill>
                      <a:srgbClr val="4D9D9E"/>
                    </a:solidFill>
                    <a:latin typeface="Lato" panose="020F0502020204030203" pitchFamily="34" charset="0"/>
                    <a:ea typeface="Arial"/>
                    <a:cs typeface="Arial"/>
                    <a:sym typeface="Arial"/>
                  </a:rPr>
                  <a:t> (</a:t>
                </a:r>
                <a:r>
                  <a:rPr lang="en-US" sz="3200" b="1" i="0" u="none" dirty="0" err="1">
                    <a:solidFill>
                      <a:srgbClr val="4D9D9E"/>
                    </a:solidFill>
                    <a:latin typeface="Lato" panose="020F0502020204030203" pitchFamily="34" charset="0"/>
                    <a:ea typeface="Arial"/>
                    <a:cs typeface="Arial"/>
                    <a:sym typeface="Arial"/>
                  </a:rPr>
                  <a:t>rifas</a:t>
                </a:r>
                <a:r>
                  <a:rPr lang="en-US" sz="3200" b="1" i="0" u="none" dirty="0">
                    <a:solidFill>
                      <a:srgbClr val="4D9D9E"/>
                    </a:solidFill>
                    <a:latin typeface="Lato" panose="020F0502020204030203" pitchFamily="34" charset="0"/>
                    <a:ea typeface="Arial"/>
                    <a:cs typeface="Arial"/>
                    <a:sym typeface="Arial"/>
                  </a:rPr>
                  <a:t>, fiestas, kermesses o </a:t>
                </a:r>
                <a:r>
                  <a:rPr lang="en-US" sz="3200" b="1" i="0" u="none" dirty="0" err="1">
                    <a:solidFill>
                      <a:srgbClr val="4D9D9E"/>
                    </a:solidFill>
                    <a:latin typeface="Lato" panose="020F0502020204030203" pitchFamily="34" charset="0"/>
                    <a:ea typeface="Arial"/>
                    <a:cs typeface="Arial"/>
                    <a:sym typeface="Arial"/>
                  </a:rPr>
                  <a:t>cenas</a:t>
                </a:r>
                <a:r>
                  <a:rPr lang="en-US" sz="3200" b="1" i="0" u="none" dirty="0">
                    <a:solidFill>
                      <a:srgbClr val="4D9D9E"/>
                    </a:solidFill>
                    <a:latin typeface="Lato" panose="020F0502020204030203" pitchFamily="34" charset="0"/>
                    <a:ea typeface="Arial"/>
                    <a:cs typeface="Arial"/>
                    <a:sym typeface="Arial"/>
                  </a:rPr>
                  <a:t>)</a:t>
                </a:r>
                <a:endParaRPr sz="3200" dirty="0">
                  <a:latin typeface="Lato" panose="020F0502020204030203" pitchFamily="34" charset="0"/>
                </a:endParaRPr>
              </a:p>
            </p:txBody>
          </p:sp>
          <p:pic>
            <p:nvPicPr>
              <p:cNvPr id="494" name="Google Shape;494;p11"/>
              <p:cNvPicPr preferRelativeResize="0"/>
              <p:nvPr/>
            </p:nvPicPr>
            <p:blipFill rotWithShape="1">
              <a:blip r:embed="rId10">
                <a:alphaModFix/>
                <a:extLst>
                  <a:ext uri="{BEBA8EAE-BF5A-486C-A8C5-ECC9F3942E4B}">
                    <a14:imgProps xmlns:a14="http://schemas.microsoft.com/office/drawing/2010/main">
                      <a14:imgLayer r:embed="rId11">
                        <a14:imgEffect>
                          <a14:backgroundRemoval t="1104" b="97903" l="0" r="99093"/>
                        </a14:imgEffect>
                      </a14:imgLayer>
                    </a14:imgProps>
                  </a:ext>
                </a:extLst>
              </a:blip>
              <a:srcRect/>
              <a:stretch/>
            </p:blipFill>
            <p:spPr>
              <a:xfrm>
                <a:off x="12293632" y="11132334"/>
                <a:ext cx="566415" cy="465135"/>
              </a:xfrm>
              <a:prstGeom prst="rect">
                <a:avLst/>
              </a:prstGeom>
              <a:noFill/>
              <a:ln>
                <a:noFill/>
              </a:ln>
            </p:spPr>
          </p:pic>
        </p:grpSp>
        <p:pic>
          <p:nvPicPr>
            <p:cNvPr id="502" name="Google Shape;502;p11"/>
            <p:cNvPicPr preferRelativeResize="0"/>
            <p:nvPr/>
          </p:nvPicPr>
          <p:blipFill rotWithShape="1">
            <a:blip r:embed="rId12">
              <a:alphaModFix/>
            </a:blip>
            <a:srcRect/>
            <a:stretch/>
          </p:blipFill>
          <p:spPr>
            <a:xfrm>
              <a:off x="9458325" y="7683500"/>
              <a:ext cx="3233737" cy="5973762"/>
            </a:xfrm>
            <a:prstGeom prst="rect">
              <a:avLst/>
            </a:prstGeom>
            <a:noFill/>
            <a:ln>
              <a:noFill/>
            </a:ln>
          </p:spPr>
        </p:pic>
      </p:grpSp>
    </p:spTree>
    <p:extLst>
      <p:ext uri="{BB962C8B-B14F-4D97-AF65-F5344CB8AC3E}">
        <p14:creationId xmlns:p14="http://schemas.microsoft.com/office/powerpoint/2010/main" val="106708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p:cTn id="7" dur="2000"/>
                                        <p:tgtEl>
                                          <p:spTgt spid="478"/>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79"/>
                                        </p:tgtEl>
                                        <p:attrNameLst>
                                          <p:attrName>style.visibility</p:attrName>
                                        </p:attrNameLst>
                                      </p:cBhvr>
                                      <p:to>
                                        <p:strVal val="visible"/>
                                      </p:to>
                                    </p:set>
                                    <p:animEffect transition="in" filter="fade">
                                      <p:cBhvr>
                                        <p:cTn id="11" dur="500"/>
                                        <p:tgtEl>
                                          <p:spTgt spid="47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pic>
        <p:nvPicPr>
          <p:cNvPr id="507" name="Google Shape;507;p12"/>
          <p:cNvPicPr preferRelativeResize="0"/>
          <p:nvPr/>
        </p:nvPicPr>
        <p:blipFill rotWithShape="1">
          <a:blip r:embed="rId3">
            <a:alphaModFix/>
          </a:blip>
          <a:srcRect/>
          <a:stretch/>
        </p:blipFill>
        <p:spPr>
          <a:xfrm>
            <a:off x="1047750" y="9085262"/>
            <a:ext cx="10115550" cy="6178550"/>
          </a:xfrm>
          <a:prstGeom prst="rect">
            <a:avLst/>
          </a:prstGeom>
          <a:noFill/>
          <a:ln>
            <a:noFill/>
          </a:ln>
        </p:spPr>
      </p:pic>
      <p:sp>
        <p:nvSpPr>
          <p:cNvPr id="508" name="Google Shape;508;p12"/>
          <p:cNvSpPr txBox="1"/>
          <p:nvPr/>
        </p:nvSpPr>
        <p:spPr>
          <a:xfrm>
            <a:off x="785812" y="2590800"/>
            <a:ext cx="1251743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09" name="Google Shape;509;p12"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0" name="Google Shape;510;p12"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511" name="Google Shape;511;p12"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512" name="Google Shape;512;p12"/>
          <p:cNvPicPr preferRelativeResize="0"/>
          <p:nvPr/>
        </p:nvPicPr>
        <p:blipFill rotWithShape="1">
          <a:blip r:embed="rId4">
            <a:alphaModFix/>
          </a:blip>
          <a:srcRect/>
          <a:stretch/>
        </p:blipFill>
        <p:spPr>
          <a:xfrm>
            <a:off x="0" y="-11112"/>
            <a:ext cx="24323675" cy="127000"/>
          </a:xfrm>
          <a:prstGeom prst="rect">
            <a:avLst/>
          </a:prstGeom>
          <a:noFill/>
          <a:ln>
            <a:noFill/>
          </a:ln>
        </p:spPr>
      </p:pic>
      <p:pic>
        <p:nvPicPr>
          <p:cNvPr id="513" name="Google Shape;513;p12"/>
          <p:cNvPicPr preferRelativeResize="0"/>
          <p:nvPr/>
        </p:nvPicPr>
        <p:blipFill rotWithShape="1">
          <a:blip r:embed="rId4">
            <a:alphaModFix/>
          </a:blip>
          <a:srcRect/>
          <a:stretch/>
        </p:blipFill>
        <p:spPr>
          <a:xfrm>
            <a:off x="0" y="13593763"/>
            <a:ext cx="24323675" cy="127000"/>
          </a:xfrm>
          <a:prstGeom prst="rect">
            <a:avLst/>
          </a:prstGeom>
          <a:noFill/>
          <a:ln>
            <a:noFill/>
          </a:ln>
        </p:spPr>
      </p:pic>
      <p:grpSp>
        <p:nvGrpSpPr>
          <p:cNvPr id="514" name="Google Shape;514;p12"/>
          <p:cNvGrpSpPr/>
          <p:nvPr/>
        </p:nvGrpSpPr>
        <p:grpSpPr>
          <a:xfrm>
            <a:off x="731837" y="809625"/>
            <a:ext cx="7802562" cy="1627187"/>
            <a:chOff x="732188" y="809830"/>
            <a:chExt cx="7802212" cy="1627538"/>
          </a:xfrm>
        </p:grpSpPr>
        <p:sp>
          <p:nvSpPr>
            <p:cNvPr id="515" name="Google Shape;515;p12"/>
            <p:cNvSpPr txBox="1"/>
            <p:nvPr/>
          </p:nvSpPr>
          <p:spPr>
            <a:xfrm>
              <a:off x="2637203" y="1229597"/>
              <a:ext cx="5897197" cy="80762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ED7D31"/>
                </a:buClr>
                <a:buSzPts val="5400"/>
                <a:buFont typeface="Montserrat"/>
                <a:buNone/>
              </a:pPr>
              <a:r>
                <a:rPr lang="en-US" sz="5400" b="1" i="0" u="none">
                  <a:solidFill>
                    <a:srgbClr val="ED7D31"/>
                  </a:solidFill>
                  <a:latin typeface="Montserrat"/>
                  <a:ea typeface="Montserrat"/>
                  <a:cs typeface="Montserrat"/>
                  <a:sym typeface="Montserrat"/>
                </a:rPr>
                <a:t>SEDE VECINAL</a:t>
              </a:r>
              <a:endParaRPr/>
            </a:p>
          </p:txBody>
        </p:sp>
        <p:pic>
          <p:nvPicPr>
            <p:cNvPr id="516" name="Google Shape;516;p12"/>
            <p:cNvPicPr preferRelativeResize="0"/>
            <p:nvPr/>
          </p:nvPicPr>
          <p:blipFill rotWithShape="1">
            <a:blip r:embed="rId5">
              <a:alphaModFix/>
            </a:blip>
            <a:srcRect/>
            <a:stretch/>
          </p:blipFill>
          <p:spPr>
            <a:xfrm>
              <a:off x="732188" y="809830"/>
              <a:ext cx="1627538" cy="1627538"/>
            </a:xfrm>
            <a:prstGeom prst="rect">
              <a:avLst/>
            </a:prstGeom>
            <a:noFill/>
            <a:ln>
              <a:noFill/>
            </a:ln>
          </p:spPr>
        </p:pic>
      </p:grpSp>
      <p:grpSp>
        <p:nvGrpSpPr>
          <p:cNvPr id="517" name="Google Shape;517;p12"/>
          <p:cNvGrpSpPr/>
          <p:nvPr/>
        </p:nvGrpSpPr>
        <p:grpSpPr>
          <a:xfrm>
            <a:off x="13303250" y="720725"/>
            <a:ext cx="9629775" cy="1754187"/>
            <a:chOff x="5340636" y="6630366"/>
            <a:chExt cx="9629618" cy="1754704"/>
          </a:xfrm>
        </p:grpSpPr>
        <p:sp>
          <p:nvSpPr>
            <p:cNvPr id="518" name="Google Shape;518;p12"/>
            <p:cNvSpPr txBox="1"/>
            <p:nvPr/>
          </p:nvSpPr>
          <p:spPr>
            <a:xfrm>
              <a:off x="7264328" y="6630366"/>
              <a:ext cx="7705926" cy="17547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5400"/>
                <a:buFont typeface="Montserrat"/>
                <a:buNone/>
              </a:pPr>
              <a:r>
                <a:rPr lang="en-US" sz="5400" b="1" i="0" u="none">
                  <a:solidFill>
                    <a:srgbClr val="ED7D31"/>
                  </a:solidFill>
                  <a:latin typeface="Montserrat"/>
                  <a:ea typeface="Montserrat"/>
                  <a:cs typeface="Montserrat"/>
                  <a:sym typeface="Montserrat"/>
                </a:rPr>
                <a:t>CERTIFICADO DE RESIDENCIA </a:t>
              </a:r>
              <a:endParaRPr/>
            </a:p>
          </p:txBody>
        </p:sp>
        <p:pic>
          <p:nvPicPr>
            <p:cNvPr id="519" name="Google Shape;519;p12"/>
            <p:cNvPicPr preferRelativeResize="0"/>
            <p:nvPr/>
          </p:nvPicPr>
          <p:blipFill rotWithShape="1">
            <a:blip r:embed="rId6">
              <a:alphaModFix/>
            </a:blip>
            <a:srcRect/>
            <a:stretch/>
          </p:blipFill>
          <p:spPr>
            <a:xfrm>
              <a:off x="5340636" y="6650180"/>
              <a:ext cx="1627538" cy="1627538"/>
            </a:xfrm>
            <a:prstGeom prst="rect">
              <a:avLst/>
            </a:prstGeom>
            <a:noFill/>
            <a:ln>
              <a:noFill/>
            </a:ln>
          </p:spPr>
        </p:pic>
      </p:grpSp>
      <p:grpSp>
        <p:nvGrpSpPr>
          <p:cNvPr id="520" name="Google Shape;520;p12"/>
          <p:cNvGrpSpPr/>
          <p:nvPr/>
        </p:nvGrpSpPr>
        <p:grpSpPr>
          <a:xfrm>
            <a:off x="995362" y="3062288"/>
            <a:ext cx="9421812" cy="1148196"/>
            <a:chOff x="998595" y="9948429"/>
            <a:chExt cx="9421183" cy="1149486"/>
          </a:xfrm>
        </p:grpSpPr>
        <p:sp>
          <p:nvSpPr>
            <p:cNvPr id="521" name="Google Shape;521;p12"/>
            <p:cNvSpPr/>
            <p:nvPr/>
          </p:nvSpPr>
          <p:spPr>
            <a:xfrm>
              <a:off x="998595" y="9948429"/>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22" name="Google Shape;522;p12"/>
            <p:cNvSpPr/>
            <p:nvPr/>
          </p:nvSpPr>
          <p:spPr>
            <a:xfrm rot="10800000" flipH="1">
              <a:off x="2346292" y="10107357"/>
              <a:ext cx="100006" cy="834373"/>
            </a:xfrm>
            <a:custGeom>
              <a:avLst/>
              <a:gdLst/>
              <a:ahLst/>
              <a:cxnLst/>
              <a:rect l="l" t="t" r="r" b="b"/>
              <a:pathLst>
                <a:path w="100006" h="834373" extrusionOk="0">
                  <a:moveTo>
                    <a:pt x="50003" y="0"/>
                  </a:moveTo>
                  <a:lnTo>
                    <a:pt x="50003" y="0"/>
                  </a:lnTo>
                  <a:cubicBezTo>
                    <a:pt x="77619" y="0"/>
                    <a:pt x="100006" y="22387"/>
                    <a:pt x="100006" y="50003"/>
                  </a:cubicBezTo>
                  <a:lnTo>
                    <a:pt x="100006" y="784370"/>
                  </a:lnTo>
                  <a:cubicBezTo>
                    <a:pt x="100006" y="811986"/>
                    <a:pt x="77619" y="834373"/>
                    <a:pt x="50003" y="834373"/>
                  </a:cubicBezTo>
                  <a:lnTo>
                    <a:pt x="50003" y="834373"/>
                  </a:lnTo>
                  <a:cubicBezTo>
                    <a:pt x="22387" y="834373"/>
                    <a:pt x="0" y="811986"/>
                    <a:pt x="0" y="784370"/>
                  </a:cubicBezTo>
                  <a:lnTo>
                    <a:pt x="0" y="50003"/>
                  </a:lnTo>
                  <a:cubicBezTo>
                    <a:pt x="0" y="22387"/>
                    <a:pt x="22387" y="0"/>
                    <a:pt x="50003" y="0"/>
                  </a:cubicBezTo>
                  <a:close/>
                </a:path>
              </a:pathLst>
            </a:custGeom>
            <a:solidFill>
              <a:srgbClr val="89BD3E"/>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23" name="Google Shape;523;p12"/>
            <p:cNvSpPr txBox="1"/>
            <p:nvPr/>
          </p:nvSpPr>
          <p:spPr>
            <a:xfrm>
              <a:off x="2712921" y="10019527"/>
              <a:ext cx="7706857" cy="10783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89BD3E"/>
                </a:buClr>
                <a:buSzPts val="3600"/>
                <a:buFont typeface="Lato"/>
                <a:buNone/>
              </a:pPr>
              <a:r>
                <a:rPr lang="en-US" sz="3200" b="1" i="0" u="none" dirty="0" err="1">
                  <a:solidFill>
                    <a:srgbClr val="89BD3E"/>
                  </a:solidFill>
                  <a:latin typeface="Lato" panose="020F0502020204030203" pitchFamily="34" charset="0"/>
                  <a:ea typeface="Lato"/>
                  <a:cs typeface="Lato"/>
                  <a:sym typeface="Lato"/>
                </a:rPr>
                <a:t>Cada</a:t>
              </a:r>
              <a:r>
                <a:rPr lang="en-US" sz="3200" b="1" i="0" u="none" dirty="0">
                  <a:solidFill>
                    <a:srgbClr val="89BD3E"/>
                  </a:solidFill>
                  <a:latin typeface="Lato" panose="020F0502020204030203" pitchFamily="34" charset="0"/>
                  <a:ea typeface="Lato"/>
                  <a:cs typeface="Lato"/>
                  <a:sym typeface="Lato"/>
                </a:rPr>
                <a:t> Junta </a:t>
              </a:r>
              <a:r>
                <a:rPr lang="en-US" sz="3200" b="1" i="0" u="none" dirty="0" err="1">
                  <a:solidFill>
                    <a:srgbClr val="89BD3E"/>
                  </a:solidFill>
                  <a:latin typeface="Lato" panose="020F0502020204030203" pitchFamily="34" charset="0"/>
                  <a:ea typeface="Lato"/>
                  <a:cs typeface="Lato"/>
                  <a:sym typeface="Lato"/>
                </a:rPr>
                <a:t>tiene</a:t>
              </a:r>
              <a:r>
                <a:rPr lang="en-US" sz="3200" b="1" i="0" u="none" dirty="0">
                  <a:solidFill>
                    <a:srgbClr val="89BD3E"/>
                  </a:solidFill>
                  <a:latin typeface="Lato" panose="020F0502020204030203" pitchFamily="34" charset="0"/>
                  <a:ea typeface="Lato"/>
                  <a:cs typeface="Lato"/>
                  <a:sym typeface="Lato"/>
                </a:rPr>
                <a:t> derecho a </a:t>
              </a:r>
              <a:r>
                <a:rPr lang="en-US" sz="3200" b="1" i="0" u="none" dirty="0" err="1">
                  <a:solidFill>
                    <a:srgbClr val="89BD3E"/>
                  </a:solidFill>
                  <a:latin typeface="Lato" panose="020F0502020204030203" pitchFamily="34" charset="0"/>
                  <a:ea typeface="Lato"/>
                  <a:cs typeface="Lato"/>
                  <a:sym typeface="Lato"/>
                </a:rPr>
                <a:t>tener</a:t>
              </a:r>
              <a:r>
                <a:rPr lang="en-US" sz="3200" b="1" i="0" u="none" dirty="0">
                  <a:solidFill>
                    <a:srgbClr val="89BD3E"/>
                  </a:solidFill>
                  <a:latin typeface="Lato" panose="020F0502020204030203" pitchFamily="34" charset="0"/>
                  <a:ea typeface="Lato"/>
                  <a:cs typeface="Lato"/>
                  <a:sym typeface="Lato"/>
                </a:rPr>
                <a:t> un local </a:t>
              </a:r>
              <a:r>
                <a:rPr lang="en-US" sz="3200" b="1" i="0" u="none" dirty="0" err="1">
                  <a:solidFill>
                    <a:srgbClr val="89BD3E"/>
                  </a:solidFill>
                  <a:latin typeface="Lato" panose="020F0502020204030203" pitchFamily="34" charset="0"/>
                  <a:ea typeface="Lato"/>
                  <a:cs typeface="Lato"/>
                  <a:sym typeface="Lato"/>
                </a:rPr>
                <a:t>donde</a:t>
              </a:r>
              <a:r>
                <a:rPr lang="en-US" sz="3200" b="1" i="0" u="none" dirty="0">
                  <a:solidFill>
                    <a:srgbClr val="89BD3E"/>
                  </a:solidFill>
                  <a:latin typeface="Lato" panose="020F0502020204030203" pitchFamily="34" charset="0"/>
                  <a:ea typeface="Lato"/>
                  <a:cs typeface="Lato"/>
                  <a:sym typeface="Lato"/>
                </a:rPr>
                <a:t> </a:t>
              </a:r>
              <a:r>
                <a:rPr lang="en-US" sz="3200" b="1" i="0" u="none" dirty="0" err="1">
                  <a:solidFill>
                    <a:srgbClr val="89BD3E"/>
                  </a:solidFill>
                  <a:latin typeface="Lato" panose="020F0502020204030203" pitchFamily="34" charset="0"/>
                  <a:ea typeface="Lato"/>
                  <a:cs typeface="Lato"/>
                  <a:sym typeface="Lato"/>
                </a:rPr>
                <a:t>funcionar</a:t>
              </a:r>
              <a:r>
                <a:rPr lang="en-US" sz="3200" b="1" i="0" u="none" dirty="0">
                  <a:solidFill>
                    <a:srgbClr val="89BD3E"/>
                  </a:solidFill>
                  <a:latin typeface="Lato" panose="020F0502020204030203" pitchFamily="34" charset="0"/>
                  <a:ea typeface="Lato"/>
                  <a:cs typeface="Lato"/>
                  <a:sym typeface="Lato"/>
                </a:rPr>
                <a:t>. </a:t>
              </a:r>
              <a:endParaRPr sz="3200" dirty="0">
                <a:latin typeface="Lato" panose="020F0502020204030203" pitchFamily="34" charset="0"/>
              </a:endParaRPr>
            </a:p>
          </p:txBody>
        </p:sp>
        <p:pic>
          <p:nvPicPr>
            <p:cNvPr id="524" name="Google Shape;524;p12"/>
            <p:cNvPicPr preferRelativeResize="0"/>
            <p:nvPr/>
          </p:nvPicPr>
          <p:blipFill rotWithShape="1">
            <a:blip r:embed="rId7">
              <a:alphaModFix/>
              <a:extLst>
                <a:ext uri="{BEBA8EAE-BF5A-486C-A8C5-ECC9F3942E4B}">
                  <a14:imgProps xmlns:a14="http://schemas.microsoft.com/office/drawing/2010/main">
                    <a14:imgLayer r:embed="rId8">
                      <a14:imgEffect>
                        <a14:backgroundRemoval t="1667" b="99333" l="0" r="98740"/>
                      </a14:imgEffect>
                    </a14:imgLayer>
                  </a14:imgProps>
                </a:ext>
              </a:extLst>
            </a:blip>
            <a:srcRect/>
            <a:stretch/>
          </p:blipFill>
          <p:spPr>
            <a:xfrm>
              <a:off x="1268821" y="10274729"/>
              <a:ext cx="554272" cy="448696"/>
            </a:xfrm>
            <a:prstGeom prst="rect">
              <a:avLst/>
            </a:prstGeom>
            <a:noFill/>
            <a:ln>
              <a:noFill/>
            </a:ln>
          </p:spPr>
        </p:pic>
      </p:grpSp>
      <p:grpSp>
        <p:nvGrpSpPr>
          <p:cNvPr id="525" name="Google Shape;525;p12"/>
          <p:cNvGrpSpPr/>
          <p:nvPr/>
        </p:nvGrpSpPr>
        <p:grpSpPr>
          <a:xfrm>
            <a:off x="995362" y="4908553"/>
            <a:ext cx="10090150" cy="1083023"/>
            <a:chOff x="998595" y="11562076"/>
            <a:chExt cx="10090414" cy="1082797"/>
          </a:xfrm>
        </p:grpSpPr>
        <p:sp>
          <p:nvSpPr>
            <p:cNvPr id="526" name="Google Shape;526;p12"/>
            <p:cNvSpPr/>
            <p:nvPr/>
          </p:nvSpPr>
          <p:spPr>
            <a:xfrm>
              <a:off x="998595" y="11562076"/>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A4A93"/>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27" name="Google Shape;527;p12"/>
            <p:cNvSpPr/>
            <p:nvPr/>
          </p:nvSpPr>
          <p:spPr>
            <a:xfrm rot="10800000" flipH="1">
              <a:off x="2346417" y="11720793"/>
              <a:ext cx="100016" cy="834850"/>
            </a:xfrm>
            <a:custGeom>
              <a:avLst/>
              <a:gdLst/>
              <a:ahLst/>
              <a:cxnLst/>
              <a:rect l="l" t="t" r="r" b="b"/>
              <a:pathLst>
                <a:path w="100016" h="834850" extrusionOk="0">
                  <a:moveTo>
                    <a:pt x="50008" y="0"/>
                  </a:moveTo>
                  <a:lnTo>
                    <a:pt x="50008" y="0"/>
                  </a:lnTo>
                  <a:cubicBezTo>
                    <a:pt x="77627" y="0"/>
                    <a:pt x="100016" y="22389"/>
                    <a:pt x="100016" y="50008"/>
                  </a:cubicBezTo>
                  <a:lnTo>
                    <a:pt x="100016" y="784842"/>
                  </a:lnTo>
                  <a:cubicBezTo>
                    <a:pt x="100016" y="812461"/>
                    <a:pt x="77627" y="834850"/>
                    <a:pt x="50008" y="834850"/>
                  </a:cubicBezTo>
                  <a:lnTo>
                    <a:pt x="50008" y="834850"/>
                  </a:lnTo>
                  <a:cubicBezTo>
                    <a:pt x="22389" y="834850"/>
                    <a:pt x="0" y="812461"/>
                    <a:pt x="0" y="784842"/>
                  </a:cubicBezTo>
                  <a:lnTo>
                    <a:pt x="0" y="50008"/>
                  </a:lnTo>
                  <a:cubicBezTo>
                    <a:pt x="0" y="22389"/>
                    <a:pt x="22389" y="0"/>
                    <a:pt x="50008" y="0"/>
                  </a:cubicBezTo>
                  <a:close/>
                </a:path>
              </a:pathLst>
            </a:custGeom>
            <a:solidFill>
              <a:srgbClr val="6A4A93"/>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28" name="Google Shape;528;p12"/>
            <p:cNvSpPr txBox="1"/>
            <p:nvPr/>
          </p:nvSpPr>
          <p:spPr>
            <a:xfrm>
              <a:off x="2712921" y="11567920"/>
              <a:ext cx="8376088" cy="10769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4A93"/>
                </a:buClr>
                <a:buSzPts val="3600"/>
                <a:buFont typeface="Lato"/>
                <a:buNone/>
              </a:pPr>
              <a:r>
                <a:rPr lang="en-US" sz="3200" b="1" i="0" u="none">
                  <a:solidFill>
                    <a:srgbClr val="6A4A93"/>
                  </a:solidFill>
                  <a:latin typeface="Lato" panose="020F0502020204030203" pitchFamily="34" charset="0"/>
                  <a:ea typeface="Lato"/>
                  <a:cs typeface="Lato"/>
                  <a:sym typeface="Lato"/>
                </a:rPr>
                <a:t>Si no tiene uno propio, la municipalidad debe poner a disposición una sede comunitaria.</a:t>
              </a:r>
              <a:endParaRPr sz="3200">
                <a:latin typeface="Lato" panose="020F0502020204030203" pitchFamily="34" charset="0"/>
              </a:endParaRPr>
            </a:p>
          </p:txBody>
        </p:sp>
        <p:pic>
          <p:nvPicPr>
            <p:cNvPr id="529" name="Google Shape;529;p12"/>
            <p:cNvPicPr preferRelativeResize="0"/>
            <p:nvPr/>
          </p:nvPicPr>
          <p:blipFill rotWithShape="1">
            <a:blip r:embed="rId9">
              <a:alphaModFix/>
              <a:extLst>
                <a:ext uri="{BEBA8EAE-BF5A-486C-A8C5-ECC9F3942E4B}">
                  <a14:imgProps xmlns:a14="http://schemas.microsoft.com/office/drawing/2010/main">
                    <a14:imgLayer r:embed="rId10">
                      <a14:imgEffect>
                        <a14:backgroundRemoval t="1778" b="100000" l="0" r="99370"/>
                      </a14:imgEffect>
                    </a14:imgLayer>
                  </a14:imgProps>
                </a:ext>
              </a:extLst>
            </a:blip>
            <a:srcRect/>
            <a:stretch/>
          </p:blipFill>
          <p:spPr>
            <a:xfrm>
              <a:off x="1253707" y="11885556"/>
              <a:ext cx="554272" cy="448696"/>
            </a:xfrm>
            <a:prstGeom prst="rect">
              <a:avLst/>
            </a:prstGeom>
            <a:noFill/>
            <a:ln>
              <a:noFill/>
            </a:ln>
          </p:spPr>
        </p:pic>
      </p:grpSp>
      <p:grpSp>
        <p:nvGrpSpPr>
          <p:cNvPr id="530" name="Google Shape;530;p12"/>
          <p:cNvGrpSpPr/>
          <p:nvPr/>
        </p:nvGrpSpPr>
        <p:grpSpPr>
          <a:xfrm>
            <a:off x="995362" y="7056360"/>
            <a:ext cx="9420225" cy="1569620"/>
            <a:chOff x="1328377" y="5451643"/>
            <a:chExt cx="13342893" cy="2222754"/>
          </a:xfrm>
        </p:grpSpPr>
        <p:sp>
          <p:nvSpPr>
            <p:cNvPr id="531" name="Google Shape;531;p12"/>
            <p:cNvSpPr/>
            <p:nvPr/>
          </p:nvSpPr>
          <p:spPr>
            <a:xfrm>
              <a:off x="1328377" y="5525938"/>
              <a:ext cx="1529938" cy="1530335"/>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pic>
          <p:nvPicPr>
            <p:cNvPr id="532" name="Google Shape;532;p12"/>
            <p:cNvPicPr preferRelativeResize="0"/>
            <p:nvPr/>
          </p:nvPicPr>
          <p:blipFill rotWithShape="1">
            <a:blip r:embed="rId11">
              <a:alphaModFix/>
            </a:blip>
            <a:srcRect/>
            <a:stretch/>
          </p:blipFill>
          <p:spPr>
            <a:xfrm>
              <a:off x="1706425" y="6023650"/>
              <a:ext cx="773841" cy="635472"/>
            </a:xfrm>
            <a:prstGeom prst="rect">
              <a:avLst/>
            </a:prstGeom>
            <a:noFill/>
            <a:ln>
              <a:noFill/>
            </a:ln>
          </p:spPr>
        </p:pic>
        <p:sp>
          <p:nvSpPr>
            <p:cNvPr id="533" name="Google Shape;533;p12"/>
            <p:cNvSpPr/>
            <p:nvPr/>
          </p:nvSpPr>
          <p:spPr>
            <a:xfrm rot="10800000" flipH="1">
              <a:off x="3237395" y="5750745"/>
              <a:ext cx="141659" cy="1182487"/>
            </a:xfrm>
            <a:custGeom>
              <a:avLst/>
              <a:gdLst/>
              <a:ahLst/>
              <a:cxnLst/>
              <a:rect l="l" t="t" r="r" b="b"/>
              <a:pathLst>
                <a:path w="141659" h="1182487" extrusionOk="0">
                  <a:moveTo>
                    <a:pt x="70830" y="0"/>
                  </a:moveTo>
                  <a:lnTo>
                    <a:pt x="70830" y="0"/>
                  </a:lnTo>
                  <a:cubicBezTo>
                    <a:pt x="109948" y="0"/>
                    <a:pt x="141660" y="31712"/>
                    <a:pt x="141660" y="70830"/>
                  </a:cubicBezTo>
                  <a:cubicBezTo>
                    <a:pt x="141660" y="417773"/>
                    <a:pt x="141659" y="764715"/>
                    <a:pt x="141659" y="1111658"/>
                  </a:cubicBezTo>
                  <a:cubicBezTo>
                    <a:pt x="141659" y="1150776"/>
                    <a:pt x="109947" y="1182488"/>
                    <a:pt x="70829" y="1182488"/>
                  </a:cubicBezTo>
                  <a:lnTo>
                    <a:pt x="70830" y="1182487"/>
                  </a:lnTo>
                  <a:cubicBezTo>
                    <a:pt x="31712" y="1182487"/>
                    <a:pt x="0" y="1150775"/>
                    <a:pt x="0" y="1111657"/>
                  </a:cubicBezTo>
                  <a:lnTo>
                    <a:pt x="0" y="70830"/>
                  </a:lnTo>
                  <a:cubicBezTo>
                    <a:pt x="0" y="31712"/>
                    <a:pt x="31712" y="0"/>
                    <a:pt x="70830" y="0"/>
                  </a:cubicBezTo>
                  <a:close/>
                </a:path>
              </a:pathLst>
            </a:custGeom>
            <a:solidFill>
              <a:srgbClr val="E85C60"/>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34" name="Google Shape;534;p12"/>
            <p:cNvSpPr txBox="1"/>
            <p:nvPr/>
          </p:nvSpPr>
          <p:spPr>
            <a:xfrm>
              <a:off x="3756318" y="5451643"/>
              <a:ext cx="10914952" cy="22227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5A5F"/>
                </a:buClr>
                <a:buSzPts val="3600"/>
                <a:buFont typeface="Lato"/>
                <a:buNone/>
              </a:pPr>
              <a:r>
                <a:rPr lang="en-US" sz="3200" b="1" i="0" u="none" dirty="0" err="1">
                  <a:solidFill>
                    <a:srgbClr val="E65A5F"/>
                  </a:solidFill>
                  <a:latin typeface="Lato" panose="020F0502020204030203" pitchFamily="34" charset="0"/>
                  <a:ea typeface="Lato"/>
                  <a:cs typeface="Lato"/>
                  <a:sym typeface="Lato"/>
                </a:rPr>
                <a:t>Cada</a:t>
              </a:r>
              <a:r>
                <a:rPr lang="en-US" sz="3200" b="1" i="0" u="none" dirty="0">
                  <a:solidFill>
                    <a:srgbClr val="E65A5F"/>
                  </a:solidFill>
                  <a:latin typeface="Lato" panose="020F0502020204030203" pitchFamily="34" charset="0"/>
                  <a:ea typeface="Lato"/>
                  <a:cs typeface="Lato"/>
                  <a:sym typeface="Lato"/>
                </a:rPr>
                <a:t> Junta de </a:t>
              </a:r>
              <a:r>
                <a:rPr lang="en-US" sz="3200" b="1" dirty="0" err="1">
                  <a:solidFill>
                    <a:srgbClr val="E65A5F"/>
                  </a:solidFill>
                  <a:latin typeface="Lato" panose="020F0502020204030203" pitchFamily="34" charset="0"/>
                  <a:ea typeface="Lato"/>
                  <a:cs typeface="Lato"/>
                  <a:sym typeface="Lato"/>
                </a:rPr>
                <a:t>V</a:t>
              </a:r>
              <a:r>
                <a:rPr lang="en-US" sz="3200" b="1" i="0" u="none" dirty="0" err="1">
                  <a:solidFill>
                    <a:srgbClr val="E65A5F"/>
                  </a:solidFill>
                  <a:latin typeface="Lato" panose="020F0502020204030203" pitchFamily="34" charset="0"/>
                  <a:ea typeface="Lato"/>
                  <a:cs typeface="Lato"/>
                  <a:sym typeface="Lato"/>
                </a:rPr>
                <a:t>ecinos</a:t>
              </a:r>
              <a:r>
                <a:rPr lang="en-US" sz="3200" b="1" i="0" u="none" dirty="0">
                  <a:solidFill>
                    <a:srgbClr val="E65A5F"/>
                  </a:solidFill>
                  <a:latin typeface="Lato" panose="020F0502020204030203" pitchFamily="34" charset="0"/>
                  <a:ea typeface="Lato"/>
                  <a:cs typeface="Lato"/>
                  <a:sym typeface="Lato"/>
                </a:rPr>
                <a:t> debe </a:t>
              </a:r>
              <a:r>
                <a:rPr lang="en-US" sz="3200" b="1" i="0" u="none" dirty="0" err="1">
                  <a:solidFill>
                    <a:srgbClr val="E65A5F"/>
                  </a:solidFill>
                  <a:latin typeface="Lato" panose="020F0502020204030203" pitchFamily="34" charset="0"/>
                  <a:ea typeface="Lato"/>
                  <a:cs typeface="Lato"/>
                  <a:sym typeface="Lato"/>
                </a:rPr>
                <a:t>tener</a:t>
              </a:r>
              <a:r>
                <a:rPr lang="en-US" sz="3200" b="1" i="0" u="none" dirty="0">
                  <a:solidFill>
                    <a:srgbClr val="E65A5F"/>
                  </a:solidFill>
                  <a:latin typeface="Lato" panose="020F0502020204030203" pitchFamily="34" charset="0"/>
                  <a:ea typeface="Lato"/>
                  <a:cs typeface="Lato"/>
                  <a:sym typeface="Lato"/>
                </a:rPr>
                <a:t> una </a:t>
              </a:r>
              <a:r>
                <a:rPr lang="en-US" sz="3200" b="1" i="0" u="none" dirty="0" err="1">
                  <a:solidFill>
                    <a:srgbClr val="E65A5F"/>
                  </a:solidFill>
                  <a:latin typeface="Lato" panose="020F0502020204030203" pitchFamily="34" charset="0"/>
                  <a:ea typeface="Lato"/>
                  <a:cs typeface="Lato"/>
                  <a:sym typeface="Lato"/>
                </a:rPr>
                <a:t>cuenta</a:t>
              </a:r>
              <a:r>
                <a:rPr lang="en-US" sz="3200" b="1" i="0" u="none" dirty="0">
                  <a:solidFill>
                    <a:srgbClr val="E65A5F"/>
                  </a:solidFill>
                  <a:latin typeface="Lato" panose="020F0502020204030203" pitchFamily="34" charset="0"/>
                  <a:ea typeface="Lato"/>
                  <a:cs typeface="Lato"/>
                  <a:sym typeface="Lato"/>
                </a:rPr>
                <a:t> </a:t>
              </a:r>
              <a:r>
                <a:rPr lang="en-US" sz="3200" b="1" i="0" u="none" dirty="0" err="1">
                  <a:solidFill>
                    <a:srgbClr val="E65A5F"/>
                  </a:solidFill>
                  <a:latin typeface="Lato" panose="020F0502020204030203" pitchFamily="34" charset="0"/>
                  <a:ea typeface="Lato"/>
                  <a:cs typeface="Lato"/>
                  <a:sym typeface="Lato"/>
                </a:rPr>
                <a:t>bancaria</a:t>
              </a:r>
              <a:r>
                <a:rPr lang="en-US" sz="3200" b="1" i="0" u="none" dirty="0">
                  <a:solidFill>
                    <a:srgbClr val="E65A5F"/>
                  </a:solidFill>
                  <a:latin typeface="Lato" panose="020F0502020204030203" pitchFamily="34" charset="0"/>
                  <a:ea typeface="Lato"/>
                  <a:cs typeface="Lato"/>
                  <a:sym typeface="Lato"/>
                </a:rPr>
                <a:t> a </a:t>
              </a:r>
              <a:r>
                <a:rPr lang="en-US" sz="3200" b="1" i="0" u="none" dirty="0" err="1">
                  <a:solidFill>
                    <a:srgbClr val="E65A5F"/>
                  </a:solidFill>
                  <a:latin typeface="Lato" panose="020F0502020204030203" pitchFamily="34" charset="0"/>
                  <a:ea typeface="Lato"/>
                  <a:cs typeface="Lato"/>
                  <a:sym typeface="Lato"/>
                </a:rPr>
                <a:t>su</a:t>
              </a:r>
              <a:r>
                <a:rPr lang="en-US" sz="3200" b="1" i="0" u="none" dirty="0">
                  <a:solidFill>
                    <a:srgbClr val="E65A5F"/>
                  </a:solidFill>
                  <a:latin typeface="Lato" panose="020F0502020204030203" pitchFamily="34" charset="0"/>
                  <a:ea typeface="Lato"/>
                  <a:cs typeface="Lato"/>
                  <a:sym typeface="Lato"/>
                </a:rPr>
                <a:t> </a:t>
              </a:r>
              <a:r>
                <a:rPr lang="en-US" sz="3200" b="1" i="0" u="none" dirty="0" err="1">
                  <a:solidFill>
                    <a:srgbClr val="E65A5F"/>
                  </a:solidFill>
                  <a:latin typeface="Lato" panose="020F0502020204030203" pitchFamily="34" charset="0"/>
                  <a:ea typeface="Lato"/>
                  <a:cs typeface="Lato"/>
                  <a:sym typeface="Lato"/>
                </a:rPr>
                <a:t>nombre</a:t>
              </a:r>
              <a:r>
                <a:rPr lang="en-US" sz="3200" b="1" i="0" u="none" dirty="0">
                  <a:solidFill>
                    <a:srgbClr val="E65A5F"/>
                  </a:solidFill>
                  <a:latin typeface="Lato" panose="020F0502020204030203" pitchFamily="34" charset="0"/>
                  <a:ea typeface="Lato"/>
                  <a:cs typeface="Lato"/>
                  <a:sym typeface="Lato"/>
                </a:rPr>
                <a:t> y </a:t>
              </a:r>
              <a:r>
                <a:rPr lang="en-US" sz="3200" b="1" i="0" u="none" dirty="0" err="1">
                  <a:solidFill>
                    <a:srgbClr val="E65A5F"/>
                  </a:solidFill>
                  <a:latin typeface="Lato" panose="020F0502020204030203" pitchFamily="34" charset="0"/>
                  <a:ea typeface="Lato"/>
                  <a:cs typeface="Lato"/>
                  <a:sym typeface="Lato"/>
                </a:rPr>
                <a:t>presentar</a:t>
              </a:r>
              <a:r>
                <a:rPr lang="en-US" sz="3200" b="1" i="0" u="none" dirty="0">
                  <a:solidFill>
                    <a:srgbClr val="E65A5F"/>
                  </a:solidFill>
                  <a:latin typeface="Lato" panose="020F0502020204030203" pitchFamily="34" charset="0"/>
                  <a:ea typeface="Lato"/>
                  <a:cs typeface="Lato"/>
                  <a:sym typeface="Lato"/>
                </a:rPr>
                <a:t> un balance </a:t>
              </a:r>
              <a:r>
                <a:rPr lang="en-US" sz="3200" b="1" i="0" u="none" dirty="0" err="1">
                  <a:solidFill>
                    <a:srgbClr val="E65A5F"/>
                  </a:solidFill>
                  <a:latin typeface="Lato" panose="020F0502020204030203" pitchFamily="34" charset="0"/>
                  <a:ea typeface="Lato"/>
                  <a:cs typeface="Lato"/>
                  <a:sym typeface="Lato"/>
                </a:rPr>
                <a:t>anual</a:t>
              </a:r>
              <a:r>
                <a:rPr lang="en-US" sz="3200" b="1" i="0" u="none" dirty="0">
                  <a:solidFill>
                    <a:srgbClr val="E65A5F"/>
                  </a:solidFill>
                  <a:latin typeface="Lato" panose="020F0502020204030203" pitchFamily="34" charset="0"/>
                  <a:ea typeface="Lato"/>
                  <a:cs typeface="Lato"/>
                  <a:sym typeface="Lato"/>
                </a:rPr>
                <a:t>.</a:t>
              </a:r>
              <a:endParaRPr sz="3200" dirty="0">
                <a:latin typeface="Lato" panose="020F0502020204030203" pitchFamily="34" charset="0"/>
              </a:endParaRPr>
            </a:p>
          </p:txBody>
        </p:sp>
      </p:grpSp>
      <p:grpSp>
        <p:nvGrpSpPr>
          <p:cNvPr id="535" name="Google Shape;535;p12"/>
          <p:cNvGrpSpPr/>
          <p:nvPr/>
        </p:nvGrpSpPr>
        <p:grpSpPr>
          <a:xfrm>
            <a:off x="13512800" y="3343277"/>
            <a:ext cx="9420224" cy="1083023"/>
            <a:chOff x="12036709" y="10809931"/>
            <a:chExt cx="9421182" cy="1082797"/>
          </a:xfrm>
        </p:grpSpPr>
        <p:sp>
          <p:nvSpPr>
            <p:cNvPr id="536" name="Google Shape;536;p12"/>
            <p:cNvSpPr/>
            <p:nvPr/>
          </p:nvSpPr>
          <p:spPr>
            <a:xfrm>
              <a:off x="12036709" y="10809931"/>
              <a:ext cx="1080262" cy="1080542"/>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4D9D9E"/>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37" name="Google Shape;537;p12"/>
            <p:cNvSpPr/>
            <p:nvPr/>
          </p:nvSpPr>
          <p:spPr>
            <a:xfrm rot="10800000" flipH="1">
              <a:off x="13384634" y="10968648"/>
              <a:ext cx="100022" cy="834850"/>
            </a:xfrm>
            <a:custGeom>
              <a:avLst/>
              <a:gdLst/>
              <a:ahLst/>
              <a:cxnLst/>
              <a:rect l="l" t="t" r="r" b="b"/>
              <a:pathLst>
                <a:path w="100022" h="834850" extrusionOk="0">
                  <a:moveTo>
                    <a:pt x="50011" y="0"/>
                  </a:moveTo>
                  <a:lnTo>
                    <a:pt x="50011" y="0"/>
                  </a:lnTo>
                  <a:cubicBezTo>
                    <a:pt x="77631" y="0"/>
                    <a:pt x="100022" y="22391"/>
                    <a:pt x="100022" y="50011"/>
                  </a:cubicBezTo>
                  <a:lnTo>
                    <a:pt x="100022" y="784839"/>
                  </a:lnTo>
                  <a:cubicBezTo>
                    <a:pt x="100022" y="812459"/>
                    <a:pt x="77631" y="834850"/>
                    <a:pt x="50011" y="834850"/>
                  </a:cubicBezTo>
                  <a:lnTo>
                    <a:pt x="50011" y="834850"/>
                  </a:lnTo>
                  <a:cubicBezTo>
                    <a:pt x="22391" y="834850"/>
                    <a:pt x="0" y="812459"/>
                    <a:pt x="0" y="784839"/>
                  </a:cubicBezTo>
                  <a:lnTo>
                    <a:pt x="0" y="50011"/>
                  </a:lnTo>
                  <a:cubicBezTo>
                    <a:pt x="0" y="22391"/>
                    <a:pt x="22391" y="0"/>
                    <a:pt x="50011" y="0"/>
                  </a:cubicBezTo>
                  <a:close/>
                </a:path>
              </a:pathLst>
            </a:custGeom>
            <a:solidFill>
              <a:srgbClr val="4D9D9E"/>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38" name="Google Shape;538;p12"/>
            <p:cNvSpPr txBox="1"/>
            <p:nvPr/>
          </p:nvSpPr>
          <p:spPr>
            <a:xfrm>
              <a:off x="13751034" y="10815775"/>
              <a:ext cx="7706857" cy="10769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D9D9E"/>
                </a:buClr>
                <a:buSzPts val="3600"/>
                <a:buFont typeface="Lato"/>
                <a:buNone/>
              </a:pPr>
              <a:r>
                <a:rPr lang="en-US" sz="3200" b="1" i="0" u="none">
                  <a:solidFill>
                    <a:srgbClr val="4D9D9E"/>
                  </a:solidFill>
                  <a:latin typeface="Lato" panose="020F0502020204030203" pitchFamily="34" charset="0"/>
                  <a:ea typeface="Lato"/>
                  <a:cs typeface="Lato"/>
                  <a:sym typeface="Lato"/>
                </a:rPr>
                <a:t>Las Juntas de Vecinos están facultadas para entregar certificados de residencia. </a:t>
              </a:r>
              <a:endParaRPr sz="3200">
                <a:latin typeface="Lato" panose="020F0502020204030203" pitchFamily="34" charset="0"/>
              </a:endParaRPr>
            </a:p>
          </p:txBody>
        </p:sp>
        <p:pic>
          <p:nvPicPr>
            <p:cNvPr id="539" name="Google Shape;539;p12"/>
            <p:cNvPicPr preferRelativeResize="0"/>
            <p:nvPr/>
          </p:nvPicPr>
          <p:blipFill rotWithShape="1">
            <a:blip r:embed="rId12">
              <a:alphaModFix/>
              <a:extLst>
                <a:ext uri="{BEBA8EAE-BF5A-486C-A8C5-ECC9F3942E4B}">
                  <a14:imgProps xmlns:a14="http://schemas.microsoft.com/office/drawing/2010/main">
                    <a14:imgLayer r:embed="rId13">
                      <a14:imgEffect>
                        <a14:backgroundRemoval t="773" b="99007" l="91" r="99547"/>
                      </a14:imgEffect>
                    </a14:imgLayer>
                  </a14:imgProps>
                </a:ext>
              </a:extLst>
            </a:blip>
            <a:srcRect/>
            <a:stretch/>
          </p:blipFill>
          <p:spPr>
            <a:xfrm>
              <a:off x="12293632" y="11132334"/>
              <a:ext cx="566415" cy="465135"/>
            </a:xfrm>
            <a:prstGeom prst="rect">
              <a:avLst/>
            </a:prstGeom>
            <a:noFill/>
            <a:ln>
              <a:noFill/>
            </a:ln>
          </p:spPr>
        </p:pic>
      </p:grpSp>
      <p:grpSp>
        <p:nvGrpSpPr>
          <p:cNvPr id="540" name="Google Shape;540;p12"/>
          <p:cNvGrpSpPr/>
          <p:nvPr/>
        </p:nvGrpSpPr>
        <p:grpSpPr>
          <a:xfrm>
            <a:off x="13512799" y="5884862"/>
            <a:ext cx="10010775" cy="2095500"/>
            <a:chOff x="12623451" y="11523949"/>
            <a:chExt cx="10011199" cy="2095640"/>
          </a:xfrm>
        </p:grpSpPr>
        <p:sp>
          <p:nvSpPr>
            <p:cNvPr id="541" name="Google Shape;541;p12"/>
            <p:cNvSpPr txBox="1"/>
            <p:nvPr/>
          </p:nvSpPr>
          <p:spPr>
            <a:xfrm>
              <a:off x="14337775" y="11557486"/>
              <a:ext cx="8296875" cy="2062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64AF"/>
                </a:buClr>
                <a:buSzPts val="3200"/>
                <a:buFont typeface="Lato"/>
                <a:buNone/>
              </a:pPr>
              <a:r>
                <a:rPr lang="en-US" sz="3200" b="1" i="0" u="none">
                  <a:solidFill>
                    <a:srgbClr val="2264AF"/>
                  </a:solidFill>
                  <a:latin typeface="Lato" panose="020F0502020204030203" pitchFamily="34" charset="0"/>
                  <a:ea typeface="Lato"/>
                  <a:cs typeface="Lato"/>
                  <a:sym typeface="Lato"/>
                </a:rPr>
                <a:t>En caso de falta a la verdad la persona que solicita el certificado, puede ser sancionado penalmente con pena de prisión (hasta 60 días) o multa de una a cuatro UTM.</a:t>
              </a:r>
              <a:endParaRPr sz="3200">
                <a:latin typeface="Lato" panose="020F0502020204030203" pitchFamily="34" charset="0"/>
              </a:endParaRPr>
            </a:p>
          </p:txBody>
        </p:sp>
        <p:sp>
          <p:nvSpPr>
            <p:cNvPr id="542" name="Google Shape;542;p12"/>
            <p:cNvSpPr/>
            <p:nvPr/>
          </p:nvSpPr>
          <p:spPr>
            <a:xfrm>
              <a:off x="12623451" y="11523949"/>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2264AF"/>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sp>
          <p:nvSpPr>
            <p:cNvPr id="543" name="Google Shape;543;p12"/>
            <p:cNvSpPr/>
            <p:nvPr/>
          </p:nvSpPr>
          <p:spPr>
            <a:xfrm rot="10800000" flipH="1">
              <a:off x="13971295" y="11682710"/>
              <a:ext cx="100016" cy="833493"/>
            </a:xfrm>
            <a:custGeom>
              <a:avLst/>
              <a:gdLst/>
              <a:ahLst/>
              <a:cxnLst/>
              <a:rect l="l" t="t" r="r" b="b"/>
              <a:pathLst>
                <a:path w="100016" h="833493" extrusionOk="0">
                  <a:moveTo>
                    <a:pt x="50008" y="0"/>
                  </a:moveTo>
                  <a:lnTo>
                    <a:pt x="50008" y="0"/>
                  </a:lnTo>
                  <a:cubicBezTo>
                    <a:pt x="77627" y="0"/>
                    <a:pt x="100016" y="22389"/>
                    <a:pt x="100016" y="50008"/>
                  </a:cubicBezTo>
                  <a:lnTo>
                    <a:pt x="100016" y="783485"/>
                  </a:lnTo>
                  <a:cubicBezTo>
                    <a:pt x="100016" y="811104"/>
                    <a:pt x="77627" y="833493"/>
                    <a:pt x="50008" y="833493"/>
                  </a:cubicBezTo>
                  <a:lnTo>
                    <a:pt x="50008" y="833493"/>
                  </a:lnTo>
                  <a:cubicBezTo>
                    <a:pt x="22389" y="833493"/>
                    <a:pt x="0" y="811104"/>
                    <a:pt x="0" y="783485"/>
                  </a:cubicBezTo>
                  <a:lnTo>
                    <a:pt x="0" y="50008"/>
                  </a:lnTo>
                  <a:cubicBezTo>
                    <a:pt x="0" y="22389"/>
                    <a:pt x="22389" y="0"/>
                    <a:pt x="50008" y="0"/>
                  </a:cubicBezTo>
                  <a:close/>
                </a:path>
              </a:pathLst>
            </a:custGeom>
            <a:solidFill>
              <a:srgbClr val="2264AF"/>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3200" b="0" i="0" u="none">
                <a:solidFill>
                  <a:schemeClr val="dk1"/>
                </a:solidFill>
                <a:latin typeface="Lato" panose="020F0502020204030203" pitchFamily="34" charset="0"/>
                <a:ea typeface="Calibri"/>
                <a:cs typeface="Calibri"/>
                <a:sym typeface="Calibri"/>
              </a:endParaRPr>
            </a:p>
          </p:txBody>
        </p:sp>
        <p:pic>
          <p:nvPicPr>
            <p:cNvPr id="544" name="Google Shape;544;p12"/>
            <p:cNvPicPr preferRelativeResize="0"/>
            <p:nvPr/>
          </p:nvPicPr>
          <p:blipFill rotWithShape="1">
            <a:blip r:embed="rId14">
              <a:alphaModFix/>
            </a:blip>
            <a:srcRect/>
            <a:stretch/>
          </p:blipFill>
          <p:spPr>
            <a:xfrm>
              <a:off x="12863907" y="11857129"/>
              <a:ext cx="599350" cy="485188"/>
            </a:xfrm>
            <a:prstGeom prst="rect">
              <a:avLst/>
            </a:prstGeom>
            <a:noFill/>
            <a:ln>
              <a:noFill/>
            </a:ln>
          </p:spPr>
        </p:pic>
      </p:grpSp>
      <p:pic>
        <p:nvPicPr>
          <p:cNvPr id="545" name="Google Shape;545;p12"/>
          <p:cNvPicPr preferRelativeResize="0"/>
          <p:nvPr/>
        </p:nvPicPr>
        <p:blipFill rotWithShape="1">
          <a:blip r:embed="rId15">
            <a:alphaModFix/>
            <a:extLst>
              <a:ext uri="{BEBA8EAE-BF5A-486C-A8C5-ECC9F3942E4B}">
                <a14:imgProps xmlns:a14="http://schemas.microsoft.com/office/drawing/2010/main">
                  <a14:imgLayer r:embed="rId16">
                    <a14:imgEffect>
                      <a14:backgroundRemoval t="92" b="100000" l="0" r="99891">
                        <a14:backgroundMark x1="981" y1="917" x2="0" y2="1284"/>
                      </a14:backgroundRemoval>
                    </a14:imgEffect>
                  </a14:imgLayer>
                </a14:imgProps>
              </a:ext>
            </a:extLst>
          </a:blip>
          <a:srcRect/>
          <a:stretch/>
        </p:blipFill>
        <p:spPr>
          <a:xfrm>
            <a:off x="16798925" y="8809037"/>
            <a:ext cx="4038600" cy="4800600"/>
          </a:xfrm>
          <a:prstGeom prst="rect">
            <a:avLst/>
          </a:prstGeom>
          <a:noFill/>
          <a:ln>
            <a:noFill/>
          </a:ln>
        </p:spPr>
      </p:pic>
    </p:spTree>
    <p:extLst>
      <p:ext uri="{BB962C8B-B14F-4D97-AF65-F5344CB8AC3E}">
        <p14:creationId xmlns:p14="http://schemas.microsoft.com/office/powerpoint/2010/main" val="37962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07"/>
                                        </p:tgtEl>
                                        <p:attrNameLst>
                                          <p:attrName>style.visibility</p:attrName>
                                        </p:attrNameLst>
                                      </p:cBhvr>
                                      <p:to>
                                        <p:strVal val="visible"/>
                                      </p:to>
                                    </p:set>
                                    <p:animEffect transition="in" filter="fade">
                                      <p:cBhvr>
                                        <p:cTn id="7" dur="500"/>
                                        <p:tgtEl>
                                          <p:spTgt spid="507"/>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545"/>
                                        </p:tgtEl>
                                        <p:attrNameLst>
                                          <p:attrName>style.visibility</p:attrName>
                                        </p:attrNameLst>
                                      </p:cBhvr>
                                      <p:to>
                                        <p:strVal val="visible"/>
                                      </p:to>
                                    </p:set>
                                    <p:animEffect transition="in" filter="fade">
                                      <p:cBhvr>
                                        <p:cTn id="11" dur="500"/>
                                        <p:tgtEl>
                                          <p:spTgt spid="5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20"/>
                                        </p:tgtEl>
                                        <p:attrNameLst>
                                          <p:attrName>style.visibility</p:attrName>
                                        </p:attrNameLst>
                                      </p:cBhvr>
                                      <p:to>
                                        <p:strVal val="visible"/>
                                      </p:to>
                                    </p:set>
                                    <p:animEffect transition="in" filter="fade">
                                      <p:cBhvr>
                                        <p:cTn id="16" dur="500"/>
                                        <p:tgtEl>
                                          <p:spTgt spid="5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fade">
                                      <p:cBhvr>
                                        <p:cTn id="21" dur="500"/>
                                        <p:tgtEl>
                                          <p:spTgt spid="5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30"/>
                                        </p:tgtEl>
                                        <p:attrNameLst>
                                          <p:attrName>style.visibility</p:attrName>
                                        </p:attrNameLst>
                                      </p:cBhvr>
                                      <p:to>
                                        <p:strVal val="visible"/>
                                      </p:to>
                                    </p:set>
                                    <p:animEffect transition="in" filter="fade">
                                      <p:cBhvr>
                                        <p:cTn id="26" dur="500"/>
                                        <p:tgtEl>
                                          <p:spTgt spid="5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35"/>
                                        </p:tgtEl>
                                        <p:attrNameLst>
                                          <p:attrName>style.visibility</p:attrName>
                                        </p:attrNameLst>
                                      </p:cBhvr>
                                      <p:to>
                                        <p:strVal val="visible"/>
                                      </p:to>
                                    </p:set>
                                    <p:animEffect transition="in" filter="fade">
                                      <p:cBhvr>
                                        <p:cTn id="31" dur="500"/>
                                        <p:tgtEl>
                                          <p:spTgt spid="5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40"/>
                                        </p:tgtEl>
                                        <p:attrNameLst>
                                          <p:attrName>style.visibility</p:attrName>
                                        </p:attrNameLst>
                                      </p:cBhvr>
                                      <p:to>
                                        <p:strVal val="visible"/>
                                      </p:to>
                                    </p:set>
                                    <p:animEffect transition="in" filter="fade">
                                      <p:cBhvr>
                                        <p:cTn id="36" dur="500"/>
                                        <p:tgtEl>
                                          <p:spTgt spid="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6"/>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245" name="Google Shape;245;p6"/>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246" name="Google Shape;246;p6"/>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247" name="Google Shape;247;p6"/>
          <p:cNvSpPr txBox="1"/>
          <p:nvPr/>
        </p:nvSpPr>
        <p:spPr>
          <a:xfrm>
            <a:off x="701290" y="830376"/>
            <a:ext cx="19479210"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dirty="0">
                <a:solidFill>
                  <a:schemeClr val="lt1"/>
                </a:solidFill>
                <a:latin typeface="Montserrat"/>
                <a:ea typeface="Montserrat"/>
                <a:cs typeface="Montserrat"/>
                <a:sym typeface="Montserrat"/>
              </a:rPr>
              <a:t>¿CÓMO PUEDEN ORGANIZARSE LOS PROPIETARIOS?</a:t>
            </a:r>
            <a:r>
              <a:rPr lang="en-US" sz="5400" b="0" i="0" u="none" dirty="0">
                <a:solidFill>
                  <a:schemeClr val="lt1"/>
                </a:solidFill>
                <a:latin typeface="Montserrat"/>
                <a:ea typeface="Montserrat"/>
                <a:cs typeface="Montserrat"/>
                <a:sym typeface="Montserrat"/>
              </a:rPr>
              <a:t> </a:t>
            </a:r>
            <a:endParaRPr dirty="0"/>
          </a:p>
        </p:txBody>
      </p:sp>
      <p:sp>
        <p:nvSpPr>
          <p:cNvPr id="248" name="Google Shape;248;p6"/>
          <p:cNvSpPr txBox="1"/>
          <p:nvPr/>
        </p:nvSpPr>
        <p:spPr>
          <a:xfrm>
            <a:off x="785812" y="2590800"/>
            <a:ext cx="1251743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49" name="Google Shape;249;p6"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0" name="Google Shape;250;p6"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2" name="Google Shape;251;p6"/>
          <p:cNvGrpSpPr/>
          <p:nvPr/>
        </p:nvGrpSpPr>
        <p:grpSpPr>
          <a:xfrm>
            <a:off x="998532" y="3717104"/>
            <a:ext cx="8897940" cy="1490715"/>
            <a:chOff x="13057391" y="5812424"/>
            <a:chExt cx="8897139" cy="1424389"/>
          </a:xfrm>
        </p:grpSpPr>
        <p:grpSp>
          <p:nvGrpSpPr>
            <p:cNvPr id="3" name="Google Shape;252;p6"/>
            <p:cNvGrpSpPr/>
            <p:nvPr/>
          </p:nvGrpSpPr>
          <p:grpSpPr>
            <a:xfrm>
              <a:off x="13057391" y="5812424"/>
              <a:ext cx="1268931" cy="1199195"/>
              <a:chOff x="11677349" y="2912535"/>
              <a:chExt cx="1617663" cy="1528762"/>
            </a:xfrm>
          </p:grpSpPr>
          <p:grpSp>
            <p:nvGrpSpPr>
              <p:cNvPr id="4" name="Google Shape;253;p6"/>
              <p:cNvGrpSpPr/>
              <p:nvPr/>
            </p:nvGrpSpPr>
            <p:grpSpPr>
              <a:xfrm rot="3960000">
                <a:off x="11721800" y="2868084"/>
                <a:ext cx="1528762" cy="1617663"/>
                <a:chOff x="12827494" y="2271359"/>
                <a:chExt cx="1528762" cy="1617663"/>
              </a:xfrm>
            </p:grpSpPr>
            <p:sp>
              <p:nvSpPr>
                <p:cNvPr id="254" name="Google Shape;254;p6"/>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b="0" i="0" u="none">
                    <a:solidFill>
                      <a:schemeClr val="dk1"/>
                    </a:solidFill>
                    <a:latin typeface="Calibri"/>
                    <a:ea typeface="Calibri"/>
                    <a:cs typeface="Calibri"/>
                    <a:sym typeface="Calibri"/>
                  </a:endParaRPr>
                </a:p>
              </p:txBody>
            </p:sp>
            <p:sp>
              <p:nvSpPr>
                <p:cNvPr id="255" name="Google Shape;255;p6"/>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b="0" i="0" u="none">
                    <a:solidFill>
                      <a:schemeClr val="dk1"/>
                    </a:solidFill>
                    <a:latin typeface="Calibri"/>
                    <a:ea typeface="Calibri"/>
                    <a:cs typeface="Calibri"/>
                    <a:sym typeface="Calibri"/>
                  </a:endParaRPr>
                </a:p>
              </p:txBody>
            </p:sp>
          </p:grpSp>
          <p:sp>
            <p:nvSpPr>
              <p:cNvPr id="256" name="Google Shape;256;p6"/>
              <p:cNvSpPr txBox="1"/>
              <p:nvPr/>
            </p:nvSpPr>
            <p:spPr>
              <a:xfrm>
                <a:off x="12052263" y="3238055"/>
                <a:ext cx="967393" cy="787248"/>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89BD3E"/>
                  </a:buClr>
                  <a:buSzPts val="3200"/>
                  <a:buFont typeface="Lato Black"/>
                  <a:buNone/>
                </a:pPr>
                <a:r>
                  <a:rPr lang="en-US" sz="3600" b="1" dirty="0">
                    <a:solidFill>
                      <a:srgbClr val="89BD3E"/>
                    </a:solidFill>
                    <a:latin typeface="Lato Black"/>
                    <a:sym typeface="Lato Black"/>
                  </a:rPr>
                  <a:t>2</a:t>
                </a:r>
                <a:endParaRPr sz="3600" dirty="0"/>
              </a:p>
            </p:txBody>
          </p:sp>
        </p:grpSp>
        <p:grpSp>
          <p:nvGrpSpPr>
            <p:cNvPr id="5" name="Google Shape;257;p6"/>
            <p:cNvGrpSpPr/>
            <p:nvPr/>
          </p:nvGrpSpPr>
          <p:grpSpPr>
            <a:xfrm>
              <a:off x="14520704" y="5817898"/>
              <a:ext cx="7433826" cy="1418915"/>
              <a:chOff x="14027298" y="2338480"/>
              <a:chExt cx="9476818" cy="1808867"/>
            </a:xfrm>
          </p:grpSpPr>
          <p:sp>
            <p:nvSpPr>
              <p:cNvPr id="258" name="Google Shape;258;p6"/>
              <p:cNvSpPr/>
              <p:nvPr/>
            </p:nvSpPr>
            <p:spPr>
              <a:xfrm>
                <a:off x="14027298" y="2338480"/>
                <a:ext cx="9476818" cy="1808867"/>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3600" b="0" i="0" u="none">
                  <a:solidFill>
                    <a:schemeClr val="dk1"/>
                  </a:solidFill>
                  <a:latin typeface="Calibri"/>
                  <a:ea typeface="Calibri"/>
                  <a:cs typeface="Calibri"/>
                  <a:sym typeface="Calibri"/>
                </a:endParaRPr>
              </a:p>
            </p:txBody>
          </p:sp>
          <p:sp>
            <p:nvSpPr>
              <p:cNvPr id="259" name="Google Shape;259;p6"/>
              <p:cNvSpPr txBox="1"/>
              <p:nvPr/>
            </p:nvSpPr>
            <p:spPr>
              <a:xfrm>
                <a:off x="14723716" y="2403759"/>
                <a:ext cx="8505369" cy="146207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4700"/>
                  <a:buFont typeface="Quattrocento Sans"/>
                  <a:buNone/>
                </a:pPr>
                <a:r>
                  <a:rPr lang="en-US" sz="3600" b="1" dirty="0">
                    <a:solidFill>
                      <a:schemeClr val="lt1"/>
                    </a:solidFill>
                    <a:latin typeface="Quattrocento Sans"/>
                    <a:ea typeface="Quattrocento Sans"/>
                    <a:cs typeface="Quattrocento Sans"/>
                    <a:sym typeface="Quattrocento Sans"/>
                  </a:rPr>
                  <a:t>ORGANIZACIONES COMUNITARIAS FUNCIONALES</a:t>
                </a:r>
                <a:endParaRPr sz="3600" dirty="0"/>
              </a:p>
            </p:txBody>
          </p:sp>
        </p:grpSp>
      </p:grpSp>
      <p:sp>
        <p:nvSpPr>
          <p:cNvPr id="260" name="Google Shape;260;p6"/>
          <p:cNvSpPr txBox="1"/>
          <p:nvPr/>
        </p:nvSpPr>
        <p:spPr>
          <a:xfrm>
            <a:off x="1117881" y="8636403"/>
            <a:ext cx="11451186" cy="12002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ED7D31"/>
              </a:buClr>
              <a:buSzPts val="3600"/>
              <a:buFont typeface="Lato"/>
              <a:buNone/>
            </a:pPr>
            <a:r>
              <a:rPr lang="en-US" sz="3600" b="1" i="0" u="none" dirty="0">
                <a:solidFill>
                  <a:srgbClr val="ED7D31"/>
                </a:solidFill>
                <a:latin typeface="Lato"/>
                <a:ea typeface="Lato"/>
                <a:cs typeface="Lato"/>
                <a:sym typeface="Lato"/>
              </a:rPr>
              <a:t>Su </a:t>
            </a:r>
            <a:r>
              <a:rPr lang="en-US" sz="3600" b="1" i="0" u="none" dirty="0" err="1">
                <a:solidFill>
                  <a:srgbClr val="ED7D31"/>
                </a:solidFill>
                <a:latin typeface="Lato"/>
                <a:ea typeface="Lato"/>
                <a:cs typeface="Lato"/>
                <a:sym typeface="Lato"/>
              </a:rPr>
              <a:t>objetivo</a:t>
            </a:r>
            <a:r>
              <a:rPr lang="en-US" sz="3600" b="1" i="0" u="none" dirty="0">
                <a:solidFill>
                  <a:srgbClr val="ED7D31"/>
                </a:solidFill>
                <a:latin typeface="Lato"/>
                <a:ea typeface="Lato"/>
                <a:cs typeface="Lato"/>
                <a:sym typeface="Lato"/>
              </a:rPr>
              <a:t> es </a:t>
            </a:r>
            <a:r>
              <a:rPr lang="en-US" sz="3600" b="1" dirty="0">
                <a:solidFill>
                  <a:srgbClr val="ED7D31"/>
                </a:solidFill>
                <a:latin typeface="Lato"/>
                <a:ea typeface="Lato"/>
                <a:cs typeface="Lato"/>
                <a:sym typeface="Lato"/>
              </a:rPr>
              <a:t> </a:t>
            </a:r>
            <a:r>
              <a:rPr lang="en-US" sz="3600" b="1" dirty="0" err="1">
                <a:solidFill>
                  <a:srgbClr val="ED7D31"/>
                </a:solidFill>
                <a:latin typeface="Lato"/>
                <a:ea typeface="Lato"/>
                <a:cs typeface="Lato"/>
                <a:sym typeface="Lato"/>
              </a:rPr>
              <a:t>realizar</a:t>
            </a:r>
            <a:r>
              <a:rPr lang="en-US" sz="3600" b="1" dirty="0">
                <a:solidFill>
                  <a:srgbClr val="ED7D31"/>
                </a:solidFill>
                <a:latin typeface="Lato"/>
                <a:ea typeface="Lato"/>
                <a:cs typeface="Lato"/>
                <a:sym typeface="Lato"/>
              </a:rPr>
              <a:t> </a:t>
            </a:r>
            <a:r>
              <a:rPr lang="en-US" sz="3600" b="1" dirty="0" err="1">
                <a:solidFill>
                  <a:srgbClr val="ED7D31"/>
                </a:solidFill>
                <a:latin typeface="Lato"/>
                <a:ea typeface="Lato"/>
                <a:cs typeface="Lato"/>
                <a:sym typeface="Lato"/>
              </a:rPr>
              <a:t>proyectos</a:t>
            </a:r>
            <a:r>
              <a:rPr lang="en-US" sz="3600" b="1" dirty="0">
                <a:solidFill>
                  <a:srgbClr val="ED7D31"/>
                </a:solidFill>
                <a:latin typeface="Lato"/>
                <a:ea typeface="Lato"/>
                <a:cs typeface="Lato"/>
                <a:sym typeface="Lato"/>
              </a:rPr>
              <a:t> </a:t>
            </a:r>
            <a:r>
              <a:rPr lang="en-US" sz="3600" b="1" dirty="0" err="1">
                <a:solidFill>
                  <a:srgbClr val="ED7D31"/>
                </a:solidFill>
                <a:latin typeface="Lato"/>
                <a:ea typeface="Lato"/>
                <a:cs typeface="Lato"/>
                <a:sym typeface="Lato"/>
              </a:rPr>
              <a:t>específicos</a:t>
            </a:r>
            <a:r>
              <a:rPr lang="en-US" sz="3600" b="1" dirty="0">
                <a:solidFill>
                  <a:srgbClr val="ED7D31"/>
                </a:solidFill>
                <a:latin typeface="Lato"/>
                <a:ea typeface="Lato"/>
                <a:cs typeface="Lato"/>
                <a:sym typeface="Lato"/>
              </a:rPr>
              <a:t> </a:t>
            </a:r>
            <a:r>
              <a:rPr lang="en-US" sz="3600" b="1" i="0" u="none" dirty="0">
                <a:solidFill>
                  <a:srgbClr val="ED7D31"/>
                </a:solidFill>
                <a:latin typeface="Lato"/>
                <a:ea typeface="Lato"/>
                <a:cs typeface="Lato"/>
                <a:sym typeface="Lato"/>
              </a:rPr>
              <a:t>y velar </a:t>
            </a:r>
            <a:r>
              <a:rPr lang="en-US" sz="3600" b="1" i="0" u="none" dirty="0" err="1">
                <a:solidFill>
                  <a:srgbClr val="ED7D31"/>
                </a:solidFill>
                <a:latin typeface="Lato"/>
                <a:ea typeface="Lato"/>
                <a:cs typeface="Lato"/>
                <a:sym typeface="Lato"/>
              </a:rPr>
              <a:t>por</a:t>
            </a:r>
            <a:r>
              <a:rPr lang="en-US" sz="3600" b="1" i="0" u="none" dirty="0">
                <a:solidFill>
                  <a:srgbClr val="ED7D31"/>
                </a:solidFill>
                <a:latin typeface="Lato"/>
                <a:ea typeface="Lato"/>
                <a:cs typeface="Lato"/>
                <a:sym typeface="Lato"/>
              </a:rPr>
              <a:t> los derechos de sus </a:t>
            </a:r>
            <a:r>
              <a:rPr lang="en-US" sz="3600" b="1" i="0" u="none" dirty="0" err="1">
                <a:solidFill>
                  <a:srgbClr val="ED7D31"/>
                </a:solidFill>
                <a:latin typeface="Lato"/>
                <a:ea typeface="Lato"/>
                <a:cs typeface="Lato"/>
                <a:sym typeface="Lato"/>
              </a:rPr>
              <a:t>asociados</a:t>
            </a:r>
            <a:r>
              <a:rPr lang="en-US" sz="3600" b="1" i="0" u="none" dirty="0">
                <a:solidFill>
                  <a:srgbClr val="ED7D31"/>
                </a:solidFill>
                <a:latin typeface="Lato"/>
                <a:ea typeface="Lato"/>
                <a:cs typeface="Lato"/>
                <a:sym typeface="Lato"/>
              </a:rPr>
              <a:t>. </a:t>
            </a:r>
            <a:endParaRPr dirty="0"/>
          </a:p>
        </p:txBody>
      </p:sp>
      <p:sp>
        <p:nvSpPr>
          <p:cNvPr id="261" name="Google Shape;261;p6"/>
          <p:cNvSpPr txBox="1"/>
          <p:nvPr/>
        </p:nvSpPr>
        <p:spPr>
          <a:xfrm>
            <a:off x="1117881" y="5769761"/>
            <a:ext cx="11710613" cy="17542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ED7D31"/>
              </a:buClr>
              <a:buSzPts val="3600"/>
              <a:buFont typeface="Lato"/>
              <a:buNone/>
            </a:pPr>
            <a:r>
              <a:rPr lang="en-US" sz="3600" b="1" dirty="0">
                <a:solidFill>
                  <a:srgbClr val="ED7D31"/>
                </a:solidFill>
                <a:latin typeface="Lato"/>
                <a:ea typeface="Lato"/>
                <a:cs typeface="Lato"/>
                <a:sym typeface="Lato"/>
              </a:rPr>
              <a:t>La</a:t>
            </a:r>
            <a:r>
              <a:rPr lang="en-US" sz="3600" b="1" i="0" u="none" dirty="0">
                <a:solidFill>
                  <a:srgbClr val="ED7D31"/>
                </a:solidFill>
                <a:latin typeface="Lato"/>
                <a:ea typeface="Lato"/>
                <a:cs typeface="Lato"/>
                <a:sym typeface="Lato"/>
              </a:rPr>
              <a:t> </a:t>
            </a:r>
            <a:r>
              <a:rPr lang="en-US" sz="3600" b="1" dirty="0">
                <a:solidFill>
                  <a:srgbClr val="ED7D31"/>
                </a:solidFill>
                <a:latin typeface="Lato"/>
                <a:ea typeface="Lato"/>
                <a:cs typeface="Lato"/>
                <a:sym typeface="Lato"/>
              </a:rPr>
              <a:t>O</a:t>
            </a:r>
            <a:r>
              <a:rPr lang="en-US" sz="3600" b="1" i="0" u="none" dirty="0">
                <a:solidFill>
                  <a:srgbClr val="ED7D31"/>
                </a:solidFill>
                <a:latin typeface="Lato"/>
                <a:ea typeface="Lato"/>
                <a:cs typeface="Lato"/>
                <a:sym typeface="Lato"/>
              </a:rPr>
              <a:t>rganización </a:t>
            </a:r>
            <a:r>
              <a:rPr lang="en-US" sz="3600" b="1" dirty="0" err="1">
                <a:solidFill>
                  <a:srgbClr val="ED7D31"/>
                </a:solidFill>
                <a:latin typeface="Lato"/>
                <a:ea typeface="Lato"/>
                <a:cs typeface="Lato"/>
                <a:sym typeface="Lato"/>
              </a:rPr>
              <a:t>C</a:t>
            </a:r>
            <a:r>
              <a:rPr lang="en-US" sz="3600" b="1" i="0" u="none" dirty="0" err="1">
                <a:solidFill>
                  <a:srgbClr val="ED7D31"/>
                </a:solidFill>
                <a:latin typeface="Lato"/>
                <a:ea typeface="Lato"/>
                <a:cs typeface="Lato"/>
                <a:sym typeface="Lato"/>
              </a:rPr>
              <a:t>omunitaria</a:t>
            </a:r>
            <a:r>
              <a:rPr lang="en-US" sz="3600" b="1" i="0" u="none" dirty="0">
                <a:solidFill>
                  <a:srgbClr val="ED7D31"/>
                </a:solidFill>
                <a:latin typeface="Lato"/>
                <a:ea typeface="Lato"/>
                <a:cs typeface="Lato"/>
                <a:sym typeface="Lato"/>
              </a:rPr>
              <a:t> </a:t>
            </a:r>
            <a:r>
              <a:rPr lang="en-US" sz="3600" b="1" i="0" u="none" dirty="0" err="1">
                <a:solidFill>
                  <a:srgbClr val="ED7D31"/>
                </a:solidFill>
                <a:latin typeface="Lato"/>
                <a:ea typeface="Lato"/>
                <a:cs typeface="Lato"/>
                <a:sym typeface="Lato"/>
              </a:rPr>
              <a:t>Funcional</a:t>
            </a:r>
            <a:r>
              <a:rPr lang="en-US" sz="3600" b="1" i="0" u="none" dirty="0">
                <a:solidFill>
                  <a:srgbClr val="ED7D31"/>
                </a:solidFill>
                <a:latin typeface="Lato"/>
                <a:ea typeface="Lato"/>
                <a:cs typeface="Lato"/>
                <a:sym typeface="Lato"/>
              </a:rPr>
              <a:t>  </a:t>
            </a:r>
            <a:r>
              <a:rPr lang="en-US" sz="3600" b="1" i="0" u="none" dirty="0" err="1">
                <a:solidFill>
                  <a:srgbClr val="ED7D31"/>
                </a:solidFill>
                <a:latin typeface="Lato"/>
                <a:ea typeface="Lato"/>
                <a:cs typeface="Lato"/>
                <a:sym typeface="Lato"/>
              </a:rPr>
              <a:t>tiene</a:t>
            </a:r>
            <a:r>
              <a:rPr lang="en-US" sz="3600" b="1" i="0" u="none" dirty="0">
                <a:solidFill>
                  <a:srgbClr val="ED7D31"/>
                </a:solidFill>
                <a:latin typeface="Lato"/>
                <a:ea typeface="Lato"/>
                <a:cs typeface="Lato"/>
                <a:sym typeface="Lato"/>
              </a:rPr>
              <a:t> </a:t>
            </a:r>
            <a:r>
              <a:rPr lang="en-US" sz="3600" b="1" i="0" u="none" dirty="0" err="1">
                <a:solidFill>
                  <a:srgbClr val="ED7D31"/>
                </a:solidFill>
                <a:latin typeface="Lato"/>
                <a:ea typeface="Lato"/>
                <a:cs typeface="Lato"/>
                <a:sym typeface="Lato"/>
              </a:rPr>
              <a:t>objetivos</a:t>
            </a:r>
            <a:r>
              <a:rPr lang="en-US" sz="3600" b="1" i="0" u="none" dirty="0">
                <a:solidFill>
                  <a:srgbClr val="ED7D31"/>
                </a:solidFill>
                <a:latin typeface="Lato"/>
                <a:ea typeface="Lato"/>
                <a:cs typeface="Lato"/>
                <a:sym typeface="Lato"/>
              </a:rPr>
              <a:t> </a:t>
            </a:r>
            <a:r>
              <a:rPr lang="en-US" sz="3600" b="1" i="0" u="none" dirty="0" err="1">
                <a:solidFill>
                  <a:srgbClr val="ED7D31"/>
                </a:solidFill>
                <a:latin typeface="Lato"/>
                <a:ea typeface="Lato"/>
                <a:cs typeface="Lato"/>
                <a:sym typeface="Lato"/>
              </a:rPr>
              <a:t>específicos</a:t>
            </a:r>
            <a:r>
              <a:rPr lang="en-US" sz="3600" b="1" i="0" u="none" dirty="0">
                <a:solidFill>
                  <a:srgbClr val="ED7D31"/>
                </a:solidFill>
                <a:latin typeface="Lato"/>
                <a:ea typeface="Lato"/>
                <a:cs typeface="Lato"/>
                <a:sym typeface="Lato"/>
              </a:rPr>
              <a:t> </a:t>
            </a:r>
            <a:r>
              <a:rPr lang="en-US" sz="3600" b="1" i="0" u="none" dirty="0" err="1">
                <a:solidFill>
                  <a:srgbClr val="ED7D31"/>
                </a:solidFill>
                <a:latin typeface="Lato"/>
                <a:ea typeface="Lato"/>
                <a:cs typeface="Lato"/>
                <a:sym typeface="Lato"/>
              </a:rPr>
              <a:t>como</a:t>
            </a:r>
            <a:r>
              <a:rPr lang="en-US" sz="3600" b="1" i="0" u="none" dirty="0">
                <a:solidFill>
                  <a:srgbClr val="ED7D31"/>
                </a:solidFill>
                <a:latin typeface="Lato"/>
                <a:ea typeface="Lato"/>
                <a:cs typeface="Lato"/>
                <a:sym typeface="Lato"/>
              </a:rPr>
              <a:t> un </a:t>
            </a:r>
            <a:r>
              <a:rPr lang="en-US" sz="3600" b="1" i="0" u="none" dirty="0">
                <a:solidFill>
                  <a:srgbClr val="2264AF"/>
                </a:solidFill>
                <a:latin typeface="Lato"/>
                <a:ea typeface="Lato"/>
                <a:cs typeface="Lato"/>
                <a:sym typeface="Lato"/>
              </a:rPr>
              <a:t>club </a:t>
            </a:r>
            <a:r>
              <a:rPr lang="en-US" sz="3600" b="1" i="0" u="none" dirty="0" err="1">
                <a:solidFill>
                  <a:srgbClr val="2264AF"/>
                </a:solidFill>
                <a:latin typeface="Lato"/>
                <a:ea typeface="Lato"/>
                <a:cs typeface="Lato"/>
                <a:sym typeface="Lato"/>
              </a:rPr>
              <a:t>deportivo</a:t>
            </a:r>
            <a:r>
              <a:rPr lang="en-US" sz="3600" b="1" i="0" u="none" dirty="0">
                <a:solidFill>
                  <a:srgbClr val="2264AF"/>
                </a:solidFill>
                <a:latin typeface="Lato"/>
                <a:ea typeface="Lato"/>
                <a:cs typeface="Lato"/>
                <a:sym typeface="Lato"/>
              </a:rPr>
              <a:t>, </a:t>
            </a:r>
            <a:r>
              <a:rPr lang="en-US" sz="3600" b="1" i="0" u="none" dirty="0">
                <a:solidFill>
                  <a:srgbClr val="ED7D31"/>
                </a:solidFill>
                <a:latin typeface="Lato"/>
                <a:ea typeface="Lato"/>
                <a:cs typeface="Lato"/>
                <a:sym typeface="Lato"/>
              </a:rPr>
              <a:t>un </a:t>
            </a:r>
            <a:r>
              <a:rPr lang="en-US" sz="3600" b="1" i="0" u="none" dirty="0" err="1">
                <a:solidFill>
                  <a:srgbClr val="E65A5F"/>
                </a:solidFill>
                <a:latin typeface="Lato"/>
                <a:ea typeface="Lato"/>
                <a:cs typeface="Lato"/>
                <a:sym typeface="Lato"/>
              </a:rPr>
              <a:t>comité</a:t>
            </a:r>
            <a:r>
              <a:rPr lang="en-US" sz="3600" b="1" i="0" u="none" dirty="0">
                <a:solidFill>
                  <a:srgbClr val="E65A5F"/>
                </a:solidFill>
                <a:latin typeface="Lato"/>
                <a:ea typeface="Lato"/>
                <a:cs typeface="Lato"/>
                <a:sym typeface="Lato"/>
              </a:rPr>
              <a:t> de </a:t>
            </a:r>
            <a:r>
              <a:rPr lang="en-US" sz="3600" b="1" i="0" u="none" dirty="0" err="1">
                <a:solidFill>
                  <a:srgbClr val="E65A5F"/>
                </a:solidFill>
                <a:latin typeface="Lato"/>
                <a:ea typeface="Lato"/>
                <a:cs typeface="Lato"/>
                <a:sym typeface="Lato"/>
              </a:rPr>
              <a:t>adelanto</a:t>
            </a:r>
            <a:r>
              <a:rPr lang="en-US" sz="3600" b="1" i="0" u="none" dirty="0">
                <a:solidFill>
                  <a:srgbClr val="ED7D31"/>
                </a:solidFill>
                <a:latin typeface="Lato"/>
                <a:ea typeface="Lato"/>
                <a:cs typeface="Lato"/>
                <a:sym typeface="Lato"/>
              </a:rPr>
              <a:t>,  un </a:t>
            </a:r>
            <a:r>
              <a:rPr lang="en-US" sz="3600" b="1" i="0" u="none" dirty="0" err="1">
                <a:solidFill>
                  <a:srgbClr val="6AAA7F"/>
                </a:solidFill>
                <a:latin typeface="Lato"/>
                <a:ea typeface="Lato"/>
                <a:cs typeface="Lato"/>
                <a:sym typeface="Lato"/>
              </a:rPr>
              <a:t>comité</a:t>
            </a:r>
            <a:r>
              <a:rPr lang="en-US" sz="3600" b="1" i="0" u="none" dirty="0">
                <a:solidFill>
                  <a:srgbClr val="6AAA7F"/>
                </a:solidFill>
                <a:latin typeface="Lato"/>
                <a:ea typeface="Lato"/>
                <a:cs typeface="Lato"/>
                <a:sym typeface="Lato"/>
              </a:rPr>
              <a:t> de </a:t>
            </a:r>
            <a:r>
              <a:rPr lang="en-US" sz="3600" b="1" i="0" u="none" dirty="0" err="1">
                <a:solidFill>
                  <a:srgbClr val="6AAA7F"/>
                </a:solidFill>
                <a:latin typeface="Lato"/>
                <a:ea typeface="Lato"/>
                <a:cs typeface="Lato"/>
                <a:sym typeface="Lato"/>
              </a:rPr>
              <a:t>seguridad</a:t>
            </a:r>
            <a:r>
              <a:rPr lang="en-US" sz="3600" b="1" i="0" u="none" dirty="0">
                <a:solidFill>
                  <a:srgbClr val="6AAA7F"/>
                </a:solidFill>
                <a:latin typeface="Lato"/>
                <a:ea typeface="Lato"/>
                <a:cs typeface="Lato"/>
                <a:sym typeface="Lato"/>
              </a:rPr>
              <a:t> </a:t>
            </a:r>
            <a:r>
              <a:rPr lang="en-US" sz="3600" b="1" i="0" u="none" dirty="0" err="1">
                <a:solidFill>
                  <a:srgbClr val="6AAA7F"/>
                </a:solidFill>
                <a:latin typeface="Lato"/>
                <a:ea typeface="Lato"/>
                <a:cs typeface="Lato"/>
                <a:sym typeface="Lato"/>
              </a:rPr>
              <a:t>ciudadana</a:t>
            </a:r>
            <a:r>
              <a:rPr lang="en-US" sz="3600" b="1" i="0" u="none" dirty="0">
                <a:solidFill>
                  <a:srgbClr val="ED7D31"/>
                </a:solidFill>
                <a:latin typeface="Lato"/>
                <a:ea typeface="Lato"/>
                <a:cs typeface="Lato"/>
                <a:sym typeface="Lato"/>
              </a:rPr>
              <a:t>, etc. </a:t>
            </a:r>
            <a:endParaRPr dirty="0"/>
          </a:p>
        </p:txBody>
      </p:sp>
      <p:grpSp>
        <p:nvGrpSpPr>
          <p:cNvPr id="6" name="Google Shape;262;p6"/>
          <p:cNvGrpSpPr/>
          <p:nvPr/>
        </p:nvGrpSpPr>
        <p:grpSpPr>
          <a:xfrm>
            <a:off x="701290" y="12174675"/>
            <a:ext cx="7102681" cy="1102946"/>
            <a:chOff x="1328377" y="5493663"/>
            <a:chExt cx="10059341" cy="1562610"/>
          </a:xfrm>
        </p:grpSpPr>
        <p:sp>
          <p:nvSpPr>
            <p:cNvPr id="263" name="Google Shape;263;p6"/>
            <p:cNvSpPr/>
            <p:nvPr/>
          </p:nvSpPr>
          <p:spPr>
            <a:xfrm>
              <a:off x="1328377" y="5525938"/>
              <a:ext cx="1529938" cy="1530335"/>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64" name="Google Shape;264;p6"/>
            <p:cNvPicPr preferRelativeResize="0"/>
            <p:nvPr/>
          </p:nvPicPr>
          <p:blipFill rotWithShape="1">
            <a:blip r:embed="rId5">
              <a:alphaModFix/>
            </a:blip>
            <a:srcRect/>
            <a:stretch/>
          </p:blipFill>
          <p:spPr>
            <a:xfrm>
              <a:off x="1706425" y="6023650"/>
              <a:ext cx="773841" cy="635472"/>
            </a:xfrm>
            <a:prstGeom prst="rect">
              <a:avLst/>
            </a:prstGeom>
            <a:noFill/>
            <a:ln>
              <a:noFill/>
            </a:ln>
          </p:spPr>
        </p:pic>
        <p:sp>
          <p:nvSpPr>
            <p:cNvPr id="265" name="Google Shape;265;p6"/>
            <p:cNvSpPr/>
            <p:nvPr/>
          </p:nvSpPr>
          <p:spPr>
            <a:xfrm rot="10800000" flipH="1">
              <a:off x="3237214" y="5750849"/>
              <a:ext cx="141644" cy="1180781"/>
            </a:xfrm>
            <a:custGeom>
              <a:avLst/>
              <a:gdLst/>
              <a:ahLst/>
              <a:cxnLst/>
              <a:rect l="l" t="t" r="r" b="b"/>
              <a:pathLst>
                <a:path w="141644" h="1180781" extrusionOk="0">
                  <a:moveTo>
                    <a:pt x="70822" y="0"/>
                  </a:moveTo>
                  <a:lnTo>
                    <a:pt x="70822" y="0"/>
                  </a:lnTo>
                  <a:cubicBezTo>
                    <a:pt x="109936" y="0"/>
                    <a:pt x="141644" y="31708"/>
                    <a:pt x="141644" y="70822"/>
                  </a:cubicBezTo>
                  <a:lnTo>
                    <a:pt x="141644" y="1109959"/>
                  </a:lnTo>
                  <a:cubicBezTo>
                    <a:pt x="141644" y="1149073"/>
                    <a:pt x="109936" y="1180781"/>
                    <a:pt x="70822" y="1180781"/>
                  </a:cubicBezTo>
                  <a:lnTo>
                    <a:pt x="70822" y="1180781"/>
                  </a:lnTo>
                  <a:cubicBezTo>
                    <a:pt x="31708" y="1180781"/>
                    <a:pt x="0" y="1149073"/>
                    <a:pt x="0" y="1109959"/>
                  </a:cubicBezTo>
                  <a:lnTo>
                    <a:pt x="0" y="70822"/>
                  </a:lnTo>
                  <a:cubicBezTo>
                    <a:pt x="0" y="31708"/>
                    <a:pt x="31708" y="0"/>
                    <a:pt x="70822" y="0"/>
                  </a:cubicBezTo>
                  <a:close/>
                </a:path>
              </a:pathLst>
            </a:custGeom>
            <a:solidFill>
              <a:srgbClr val="E85C60"/>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66" name="Google Shape;266;p6"/>
            <p:cNvSpPr txBox="1"/>
            <p:nvPr/>
          </p:nvSpPr>
          <p:spPr>
            <a:xfrm>
              <a:off x="3754992" y="5493663"/>
              <a:ext cx="7632726" cy="15261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5A5F"/>
                </a:buClr>
                <a:buSzPts val="3200"/>
                <a:buFont typeface="Lato"/>
                <a:buNone/>
              </a:pPr>
              <a:r>
                <a:rPr lang="en-US" sz="3200" b="1" i="0" u="none" dirty="0" err="1">
                  <a:solidFill>
                    <a:srgbClr val="E65A5F"/>
                  </a:solidFill>
                  <a:latin typeface="Lato"/>
                  <a:ea typeface="Lato"/>
                  <a:cs typeface="Lato"/>
                  <a:sym typeface="Lato"/>
                </a:rPr>
                <a:t>Representar</a:t>
              </a:r>
              <a:r>
                <a:rPr lang="en-US" sz="3200" b="1" i="0" u="none" dirty="0">
                  <a:solidFill>
                    <a:srgbClr val="E65A5F"/>
                  </a:solidFill>
                  <a:latin typeface="Lato"/>
                  <a:ea typeface="Lato"/>
                  <a:cs typeface="Lato"/>
                  <a:sym typeface="Lato"/>
                </a:rPr>
                <a:t> a los </a:t>
              </a:r>
              <a:r>
                <a:rPr lang="en-US" sz="3200" b="1" i="0" u="none" dirty="0" err="1">
                  <a:solidFill>
                    <a:srgbClr val="E65A5F"/>
                  </a:solidFill>
                  <a:latin typeface="Lato"/>
                  <a:ea typeface="Lato"/>
                  <a:cs typeface="Lato"/>
                  <a:sym typeface="Lato"/>
                </a:rPr>
                <a:t>asociados</a:t>
              </a:r>
              <a:r>
                <a:rPr lang="en-US" sz="3200" b="1" i="0" u="none" dirty="0">
                  <a:solidFill>
                    <a:srgbClr val="E65A5F"/>
                  </a:solidFill>
                  <a:latin typeface="Lato"/>
                  <a:ea typeface="Lato"/>
                  <a:cs typeface="Lato"/>
                  <a:sym typeface="Lato"/>
                </a:rPr>
                <a:t> ante </a:t>
              </a:r>
              <a:r>
                <a:rPr lang="en-US" sz="3200" b="1" i="0" u="none" dirty="0" err="1">
                  <a:solidFill>
                    <a:srgbClr val="E65A5F"/>
                  </a:solidFill>
                  <a:latin typeface="Lato"/>
                  <a:ea typeface="Lato"/>
                  <a:cs typeface="Lato"/>
                  <a:sym typeface="Lato"/>
                </a:rPr>
                <a:t>las</a:t>
              </a:r>
              <a:r>
                <a:rPr lang="en-US" sz="3200" b="1" i="0" u="none" dirty="0">
                  <a:solidFill>
                    <a:srgbClr val="E65A5F"/>
                  </a:solidFill>
                  <a:latin typeface="Lato"/>
                  <a:ea typeface="Lato"/>
                  <a:cs typeface="Lato"/>
                  <a:sym typeface="Lato"/>
                </a:rPr>
                <a:t> </a:t>
              </a:r>
              <a:r>
                <a:rPr lang="en-US" sz="3200" b="1" i="0" u="none" dirty="0" err="1">
                  <a:solidFill>
                    <a:srgbClr val="E65A5F"/>
                  </a:solidFill>
                  <a:latin typeface="Lato"/>
                  <a:ea typeface="Lato"/>
                  <a:cs typeface="Lato"/>
                  <a:sym typeface="Lato"/>
                </a:rPr>
                <a:t>autoridades</a:t>
              </a:r>
              <a:endParaRPr dirty="0"/>
            </a:p>
          </p:txBody>
        </p:sp>
      </p:grpSp>
      <p:grpSp>
        <p:nvGrpSpPr>
          <p:cNvPr id="8" name="Google Shape;270;p6"/>
          <p:cNvGrpSpPr/>
          <p:nvPr/>
        </p:nvGrpSpPr>
        <p:grpSpPr>
          <a:xfrm>
            <a:off x="8463542" y="12200443"/>
            <a:ext cx="8287313" cy="1079809"/>
            <a:chOff x="13962394" y="6200834"/>
            <a:chExt cx="8287362" cy="1080543"/>
          </a:xfrm>
        </p:grpSpPr>
        <p:pic>
          <p:nvPicPr>
            <p:cNvPr id="271" name="Google Shape;271;p6"/>
            <p:cNvPicPr preferRelativeResize="0"/>
            <p:nvPr/>
          </p:nvPicPr>
          <p:blipFill rotWithShape="1">
            <a:blip r:embed="rId6">
              <a:alphaModFix/>
            </a:blip>
            <a:srcRect/>
            <a:stretch/>
          </p:blipFill>
          <p:spPr>
            <a:xfrm>
              <a:off x="14180548" y="6515269"/>
              <a:ext cx="599350" cy="492181"/>
            </a:xfrm>
            <a:prstGeom prst="rect">
              <a:avLst/>
            </a:prstGeom>
            <a:noFill/>
            <a:ln>
              <a:noFill/>
            </a:ln>
          </p:spPr>
        </p:pic>
        <p:sp>
          <p:nvSpPr>
            <p:cNvPr id="272" name="Google Shape;272;p6"/>
            <p:cNvSpPr txBox="1"/>
            <p:nvPr/>
          </p:nvSpPr>
          <p:spPr>
            <a:xfrm>
              <a:off x="15885880" y="6200834"/>
              <a:ext cx="6363876" cy="10779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AA7F"/>
                </a:buClr>
                <a:buSzPts val="3200"/>
                <a:buFont typeface="Lato"/>
                <a:buNone/>
              </a:pPr>
              <a:r>
                <a:rPr lang="en-US" sz="3200" b="1" i="0" u="none" dirty="0" err="1">
                  <a:solidFill>
                    <a:srgbClr val="6AAA7F"/>
                  </a:solidFill>
                  <a:latin typeface="Lato"/>
                  <a:ea typeface="Lato"/>
                  <a:cs typeface="Lato"/>
                  <a:sym typeface="Lato"/>
                </a:rPr>
                <a:t>Gestionar</a:t>
              </a:r>
              <a:r>
                <a:rPr lang="en-US" sz="3200" b="1" i="0" u="none" dirty="0">
                  <a:solidFill>
                    <a:srgbClr val="6AAA7F"/>
                  </a:solidFill>
                  <a:latin typeface="Lato"/>
                  <a:ea typeface="Lato"/>
                  <a:cs typeface="Lato"/>
                  <a:sym typeface="Lato"/>
                </a:rPr>
                <a:t> la </a:t>
              </a:r>
              <a:r>
                <a:rPr lang="en-US" sz="3200" b="1" i="0" u="none" dirty="0" err="1">
                  <a:solidFill>
                    <a:srgbClr val="6AAA7F"/>
                  </a:solidFill>
                  <a:latin typeface="Lato"/>
                  <a:ea typeface="Lato"/>
                  <a:cs typeface="Lato"/>
                  <a:sym typeface="Lato"/>
                </a:rPr>
                <a:t>solución</a:t>
              </a:r>
              <a:r>
                <a:rPr lang="en-US" sz="3200" b="1" i="0" u="none" dirty="0">
                  <a:solidFill>
                    <a:srgbClr val="6AAA7F"/>
                  </a:solidFill>
                  <a:latin typeface="Lato"/>
                  <a:ea typeface="Lato"/>
                  <a:cs typeface="Lato"/>
                  <a:sym typeface="Lato"/>
                </a:rPr>
                <a:t> de </a:t>
              </a:r>
              <a:r>
                <a:rPr lang="en-US" sz="3200" b="1" i="0" u="none" dirty="0" err="1">
                  <a:solidFill>
                    <a:srgbClr val="6AAA7F"/>
                  </a:solidFill>
                  <a:latin typeface="Lato"/>
                  <a:ea typeface="Lato"/>
                  <a:cs typeface="Lato"/>
                  <a:sym typeface="Lato"/>
                </a:rPr>
                <a:t>problemas</a:t>
              </a:r>
              <a:endParaRPr dirty="0"/>
            </a:p>
          </p:txBody>
        </p:sp>
        <p:sp>
          <p:nvSpPr>
            <p:cNvPr id="273" name="Google Shape;273;p6"/>
            <p:cNvSpPr/>
            <p:nvPr/>
          </p:nvSpPr>
          <p:spPr>
            <a:xfrm>
              <a:off x="13962394" y="6200834"/>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AAA7F"/>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74" name="Google Shape;274;p6"/>
            <p:cNvSpPr/>
            <p:nvPr/>
          </p:nvSpPr>
          <p:spPr>
            <a:xfrm rot="10800000" flipH="1">
              <a:off x="15310189" y="6359692"/>
              <a:ext cx="100014" cy="834004"/>
            </a:xfrm>
            <a:custGeom>
              <a:avLst/>
              <a:gdLst/>
              <a:ahLst/>
              <a:cxnLst/>
              <a:rect l="l" t="t" r="r" b="b"/>
              <a:pathLst>
                <a:path w="100014" h="834004" extrusionOk="0">
                  <a:moveTo>
                    <a:pt x="50007" y="0"/>
                  </a:moveTo>
                  <a:lnTo>
                    <a:pt x="50007" y="0"/>
                  </a:lnTo>
                  <a:cubicBezTo>
                    <a:pt x="77625" y="0"/>
                    <a:pt x="100014" y="22389"/>
                    <a:pt x="100014" y="50007"/>
                  </a:cubicBezTo>
                  <a:lnTo>
                    <a:pt x="100014" y="783997"/>
                  </a:lnTo>
                  <a:cubicBezTo>
                    <a:pt x="100014" y="811615"/>
                    <a:pt x="77625" y="834004"/>
                    <a:pt x="50007" y="834004"/>
                  </a:cubicBezTo>
                  <a:lnTo>
                    <a:pt x="50007" y="834004"/>
                  </a:lnTo>
                  <a:cubicBezTo>
                    <a:pt x="22389" y="834004"/>
                    <a:pt x="0" y="811615"/>
                    <a:pt x="0" y="783997"/>
                  </a:cubicBezTo>
                  <a:lnTo>
                    <a:pt x="0" y="50007"/>
                  </a:lnTo>
                  <a:cubicBezTo>
                    <a:pt x="0" y="22389"/>
                    <a:pt x="22389" y="0"/>
                    <a:pt x="50007" y="0"/>
                  </a:cubicBezTo>
                  <a:close/>
                </a:path>
              </a:pathLst>
            </a:custGeom>
            <a:solidFill>
              <a:srgbClr val="6AAA7F"/>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9" name="Google Shape;275;p6"/>
          <p:cNvGrpSpPr/>
          <p:nvPr/>
        </p:nvGrpSpPr>
        <p:grpSpPr>
          <a:xfrm>
            <a:off x="16023712" y="12114369"/>
            <a:ext cx="8279926" cy="1079736"/>
            <a:chOff x="9002502" y="9914263"/>
            <a:chExt cx="8280439" cy="1080543"/>
          </a:xfrm>
        </p:grpSpPr>
        <p:pic>
          <p:nvPicPr>
            <p:cNvPr id="276" name="Google Shape;276;p6"/>
            <p:cNvPicPr preferRelativeResize="0"/>
            <p:nvPr/>
          </p:nvPicPr>
          <p:blipFill rotWithShape="1">
            <a:blip r:embed="rId7">
              <a:alphaModFix/>
            </a:blip>
            <a:srcRect/>
            <a:stretch/>
          </p:blipFill>
          <p:spPr>
            <a:xfrm>
              <a:off x="9231945" y="10228639"/>
              <a:ext cx="599350" cy="485188"/>
            </a:xfrm>
            <a:prstGeom prst="rect">
              <a:avLst/>
            </a:prstGeom>
            <a:noFill/>
            <a:ln>
              <a:noFill/>
            </a:ln>
          </p:spPr>
        </p:pic>
        <p:sp>
          <p:nvSpPr>
            <p:cNvPr id="277" name="Google Shape;277;p6"/>
            <p:cNvSpPr txBox="1"/>
            <p:nvPr/>
          </p:nvSpPr>
          <p:spPr>
            <a:xfrm>
              <a:off x="10818020" y="10128655"/>
              <a:ext cx="6464921" cy="58517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3200"/>
                <a:buFont typeface="Lato"/>
                <a:buNone/>
              </a:pPr>
              <a:r>
                <a:rPr lang="en-US" sz="3200" b="1" i="0" u="none" dirty="0" err="1">
                  <a:solidFill>
                    <a:srgbClr val="ED7D31"/>
                  </a:solidFill>
                  <a:latin typeface="Lato"/>
                  <a:ea typeface="Lato"/>
                  <a:cs typeface="Lato"/>
                  <a:sym typeface="Lato"/>
                </a:rPr>
                <a:t>Proponer</a:t>
              </a:r>
              <a:r>
                <a:rPr lang="en-US" sz="3200" b="1" i="0" u="none" dirty="0">
                  <a:solidFill>
                    <a:srgbClr val="ED7D31"/>
                  </a:solidFill>
                  <a:latin typeface="Lato"/>
                  <a:ea typeface="Lato"/>
                  <a:cs typeface="Lato"/>
                  <a:sym typeface="Lato"/>
                </a:rPr>
                <a:t> y </a:t>
              </a:r>
              <a:r>
                <a:rPr lang="en-US" sz="3200" b="1" i="0" u="none" dirty="0" err="1">
                  <a:solidFill>
                    <a:srgbClr val="ED7D31"/>
                  </a:solidFill>
                  <a:latin typeface="Lato"/>
                  <a:ea typeface="Lato"/>
                  <a:cs typeface="Lato"/>
                  <a:sym typeface="Lato"/>
                </a:rPr>
                <a:t>ejecutar</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proyectos</a:t>
              </a:r>
              <a:r>
                <a:rPr lang="en-US" sz="3200" b="1" i="0" u="none" dirty="0">
                  <a:solidFill>
                    <a:srgbClr val="ED7D31"/>
                  </a:solidFill>
                  <a:latin typeface="Lato"/>
                  <a:ea typeface="Lato"/>
                  <a:cs typeface="Lato"/>
                  <a:sym typeface="Lato"/>
                </a:rPr>
                <a:t> </a:t>
              </a:r>
              <a:endParaRPr dirty="0"/>
            </a:p>
          </p:txBody>
        </p:sp>
        <p:sp>
          <p:nvSpPr>
            <p:cNvPr id="278" name="Google Shape;278;p6"/>
            <p:cNvSpPr/>
            <p:nvPr/>
          </p:nvSpPr>
          <p:spPr>
            <a:xfrm>
              <a:off x="9002502" y="9914263"/>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7D3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79" name="Google Shape;279;p6"/>
            <p:cNvSpPr/>
            <p:nvPr/>
          </p:nvSpPr>
          <p:spPr>
            <a:xfrm rot="10800000" flipH="1">
              <a:off x="10350373" y="10054328"/>
              <a:ext cx="100019" cy="834061"/>
            </a:xfrm>
            <a:custGeom>
              <a:avLst/>
              <a:gdLst/>
              <a:ahLst/>
              <a:cxnLst/>
              <a:rect l="l" t="t" r="r" b="b"/>
              <a:pathLst>
                <a:path w="100019" h="834061" extrusionOk="0">
                  <a:moveTo>
                    <a:pt x="50010" y="0"/>
                  </a:moveTo>
                  <a:lnTo>
                    <a:pt x="50010" y="0"/>
                  </a:lnTo>
                  <a:cubicBezTo>
                    <a:pt x="77630" y="0"/>
                    <a:pt x="100020" y="22390"/>
                    <a:pt x="100020" y="50010"/>
                  </a:cubicBezTo>
                  <a:cubicBezTo>
                    <a:pt x="100020" y="294691"/>
                    <a:pt x="100019" y="539371"/>
                    <a:pt x="100019" y="784052"/>
                  </a:cubicBezTo>
                  <a:cubicBezTo>
                    <a:pt x="100019" y="811672"/>
                    <a:pt x="77629" y="834062"/>
                    <a:pt x="50009" y="834062"/>
                  </a:cubicBezTo>
                  <a:lnTo>
                    <a:pt x="50010" y="834061"/>
                  </a:lnTo>
                  <a:cubicBezTo>
                    <a:pt x="22390" y="834061"/>
                    <a:pt x="0" y="811671"/>
                    <a:pt x="0" y="784051"/>
                  </a:cubicBezTo>
                  <a:lnTo>
                    <a:pt x="0" y="50010"/>
                  </a:lnTo>
                  <a:cubicBezTo>
                    <a:pt x="0" y="22390"/>
                    <a:pt x="22390" y="0"/>
                    <a:pt x="50010" y="0"/>
                  </a:cubicBezTo>
                  <a:close/>
                </a:path>
              </a:pathLst>
            </a:custGeom>
            <a:solidFill>
              <a:srgbClr val="ED7D31"/>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12" name="Imagen 11">
            <a:extLst>
              <a:ext uri="{FF2B5EF4-FFF2-40B4-BE49-F238E27FC236}">
                <a16:creationId xmlns:a16="http://schemas.microsoft.com/office/drawing/2014/main" id="{3FFCA7DC-FEDA-D325-36B9-70F33EACCC8E}"/>
              </a:ext>
            </a:extLst>
          </p:cNvPr>
          <p:cNvPicPr>
            <a:picLocks noChangeAspect="1"/>
          </p:cNvPicPr>
          <p:nvPr/>
        </p:nvPicPr>
        <p:blipFill>
          <a:blip r:embed="rId8"/>
          <a:stretch>
            <a:fillRect/>
          </a:stretch>
        </p:blipFill>
        <p:spPr>
          <a:xfrm>
            <a:off x="13769925" y="3246287"/>
            <a:ext cx="9181042" cy="5508625"/>
          </a:xfrm>
          <a:prstGeom prst="rect">
            <a:avLst/>
          </a:prstGeom>
        </p:spPr>
      </p:pic>
      <p:sp>
        <p:nvSpPr>
          <p:cNvPr id="13" name="Google Shape;420;p9">
            <a:extLst>
              <a:ext uri="{FF2B5EF4-FFF2-40B4-BE49-F238E27FC236}">
                <a16:creationId xmlns:a16="http://schemas.microsoft.com/office/drawing/2014/main" id="{D9EB25BF-F841-AA83-9BA8-EF51A1157713}"/>
              </a:ext>
            </a:extLst>
          </p:cNvPr>
          <p:cNvSpPr/>
          <p:nvPr/>
        </p:nvSpPr>
        <p:spPr>
          <a:xfrm>
            <a:off x="13303249" y="8786198"/>
            <a:ext cx="9990452" cy="3015186"/>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6A4A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1" name="CuadroTexto 10">
            <a:extLst>
              <a:ext uri="{FF2B5EF4-FFF2-40B4-BE49-F238E27FC236}">
                <a16:creationId xmlns:a16="http://schemas.microsoft.com/office/drawing/2014/main" id="{E86A33A1-ED9E-333F-30FD-4EAFA0C98566}"/>
              </a:ext>
            </a:extLst>
          </p:cNvPr>
          <p:cNvSpPr txBox="1"/>
          <p:nvPr/>
        </p:nvSpPr>
        <p:spPr>
          <a:xfrm>
            <a:off x="13769925" y="9018521"/>
            <a:ext cx="8974261" cy="2554545"/>
          </a:xfrm>
          <a:prstGeom prst="rect">
            <a:avLst/>
          </a:prstGeom>
          <a:noFill/>
        </p:spPr>
        <p:txBody>
          <a:bodyPr wrap="square">
            <a:spAutoFit/>
          </a:bodyPr>
          <a:lstStyle/>
          <a:p>
            <a:pPr algn="ctr"/>
            <a:r>
              <a:rPr lang="es-CL" sz="3200" b="1" dirty="0">
                <a:solidFill>
                  <a:schemeClr val="bg1"/>
                </a:solidFill>
                <a:latin typeface="Lato" panose="020F0502020204030203" pitchFamily="34" charset="0"/>
                <a:ea typeface="Lato" panose="020F0502020204030203" pitchFamily="34" charset="0"/>
                <a:cs typeface="Lato" panose="020F0502020204030203" pitchFamily="34" charset="0"/>
              </a:rPr>
              <a:t>Para organizaciones funcionales (y no estrictamente "territoriales")  tienen requisitos menos estrictos para su constitución, por ejemplo, solo requieren de 15 personas para conformarlos. </a:t>
            </a:r>
          </a:p>
        </p:txBody>
      </p:sp>
    </p:spTree>
    <p:extLst>
      <p:ext uri="{BB962C8B-B14F-4D97-AF65-F5344CB8AC3E}">
        <p14:creationId xmlns:p14="http://schemas.microsoft.com/office/powerpoint/2010/main" val="42451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2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1"/>
                                        </p:tgtEl>
                                        <p:attrNameLst>
                                          <p:attrName>style.visibility</p:attrName>
                                        </p:attrNameLst>
                                      </p:cBhvr>
                                      <p:to>
                                        <p:strVal val="visible"/>
                                      </p:to>
                                    </p:set>
                                    <p:animEffect transition="in" filter="fade">
                                      <p:cBhvr>
                                        <p:cTn id="12" dur="500"/>
                                        <p:tgtEl>
                                          <p:spTgt spid="2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0"/>
                                        </p:tgtEl>
                                        <p:attrNameLst>
                                          <p:attrName>style.visibility</p:attrName>
                                        </p:attrNameLst>
                                      </p:cBhvr>
                                      <p:to>
                                        <p:strVal val="visible"/>
                                      </p:to>
                                    </p:set>
                                    <p:animEffect transition="in" filter="fade">
                                      <p:cBhvr>
                                        <p:cTn id="17" dur="500"/>
                                        <p:tgtEl>
                                          <p:spTgt spid="26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pic>
        <p:nvPicPr>
          <p:cNvPr id="622" name="Google Shape;622;p30"/>
          <p:cNvPicPr preferRelativeResize="0"/>
          <p:nvPr/>
        </p:nvPicPr>
        <p:blipFill rotWithShape="1">
          <a:blip r:embed="rId3">
            <a:alphaModFix/>
          </a:blip>
          <a:srcRect/>
          <a:stretch/>
        </p:blipFill>
        <p:spPr>
          <a:xfrm>
            <a:off x="-31957" y="120034"/>
            <a:ext cx="24356427" cy="13682067"/>
          </a:xfrm>
          <a:prstGeom prst="rect">
            <a:avLst/>
          </a:prstGeom>
          <a:noFill/>
          <a:ln>
            <a:noFill/>
          </a:ln>
        </p:spPr>
      </p:pic>
      <p:sp>
        <p:nvSpPr>
          <p:cNvPr id="623" name="Google Shape;623;p30"/>
          <p:cNvSpPr txBox="1">
            <a:spLocks noGrp="1"/>
          </p:cNvSpPr>
          <p:nvPr>
            <p:ph type="body" idx="1"/>
          </p:nvPr>
        </p:nvSpPr>
        <p:spPr>
          <a:xfrm>
            <a:off x="7603166" y="4259180"/>
            <a:ext cx="14630625" cy="3296652"/>
          </a:xfrm>
          <a:prstGeom prst="rect">
            <a:avLst/>
          </a:prstGeom>
          <a:noFill/>
          <a:ln>
            <a:noFill/>
          </a:ln>
        </p:spPr>
        <p:txBody>
          <a:bodyPr spcFirstLastPara="1" wrap="square" lIns="91425" tIns="45700" rIns="91425" bIns="45700" anchor="t" anchorCtr="0">
            <a:normAutofit/>
          </a:bodyPr>
          <a:lstStyle/>
          <a:p>
            <a:pPr marL="0" lvl="0" indent="0" algn="ctr" rtl="0">
              <a:lnSpc>
                <a:spcPct val="120000"/>
              </a:lnSpc>
              <a:spcBef>
                <a:spcPts val="1995"/>
              </a:spcBef>
              <a:spcAft>
                <a:spcPts val="0"/>
              </a:spcAft>
              <a:buClr>
                <a:schemeClr val="lt1"/>
              </a:buClr>
              <a:buSzPct val="100000"/>
              <a:buNone/>
            </a:pPr>
            <a:r>
              <a:rPr lang="es-ES" sz="4800" dirty="0">
                <a:solidFill>
                  <a:schemeClr val="lt1"/>
                </a:solidFill>
                <a:latin typeface="Lato" panose="020F0502020204030203" pitchFamily="34" charset="77"/>
                <a:ea typeface="Open Sans"/>
                <a:cs typeface="Open Sans"/>
                <a:sym typeface="Open Sans"/>
              </a:rPr>
              <a:t>Esta información será enviada por correo electrónico </a:t>
            </a:r>
            <a:br>
              <a:rPr lang="es-ES" sz="4800" dirty="0">
                <a:solidFill>
                  <a:schemeClr val="lt1"/>
                </a:solidFill>
                <a:latin typeface="Lato" panose="020F0502020204030203" pitchFamily="34" charset="77"/>
                <a:ea typeface="Open Sans"/>
                <a:cs typeface="Open Sans"/>
                <a:sym typeface="Open Sans"/>
              </a:rPr>
            </a:br>
            <a:r>
              <a:rPr lang="es-ES" sz="4800" dirty="0">
                <a:solidFill>
                  <a:schemeClr val="lt1"/>
                </a:solidFill>
                <a:latin typeface="Lato" panose="020F0502020204030203" pitchFamily="34" charset="77"/>
                <a:ea typeface="Open Sans"/>
                <a:cs typeface="Open Sans"/>
                <a:sym typeface="Open Sans"/>
              </a:rPr>
              <a:t>y </a:t>
            </a:r>
            <a:r>
              <a:rPr lang="es-ES" sz="4800" dirty="0" err="1">
                <a:solidFill>
                  <a:schemeClr val="lt1"/>
                </a:solidFill>
                <a:latin typeface="Lato" panose="020F0502020204030203" pitchFamily="34" charset="77"/>
                <a:ea typeface="Open Sans"/>
                <a:cs typeface="Open Sans"/>
                <a:sym typeface="Open Sans"/>
              </a:rPr>
              <a:t>whatsapp</a:t>
            </a:r>
            <a:r>
              <a:rPr lang="es-ES" sz="4800" dirty="0">
                <a:solidFill>
                  <a:schemeClr val="lt1"/>
                </a:solidFill>
                <a:latin typeface="Lato" panose="020F0502020204030203" pitchFamily="34" charset="77"/>
                <a:ea typeface="Open Sans"/>
                <a:cs typeface="Open Sans"/>
                <a:sym typeface="Open Sans"/>
              </a:rPr>
              <a:t> y podrán verla en: </a:t>
            </a:r>
            <a:endParaRPr sz="1600" dirty="0">
              <a:latin typeface="Lato" panose="020F0502020204030203" pitchFamily="34" charset="77"/>
            </a:endParaRPr>
          </a:p>
        </p:txBody>
      </p:sp>
      <p:pic>
        <p:nvPicPr>
          <p:cNvPr id="624" name="Google Shape;624;p3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20103339" y="-2299939"/>
            <a:ext cx="4390365" cy="7593834"/>
          </a:xfrm>
          <a:prstGeom prst="rect">
            <a:avLst/>
          </a:prstGeom>
          <a:noFill/>
          <a:ln>
            <a:noFill/>
          </a:ln>
        </p:spPr>
      </p:pic>
      <p:pic>
        <p:nvPicPr>
          <p:cNvPr id="625" name="Google Shape;625;p30"/>
          <p:cNvPicPr preferRelativeResize="0"/>
          <p:nvPr/>
        </p:nvPicPr>
        <p:blipFill rotWithShape="1">
          <a:blip r:embed="rId5">
            <a:alphaModFix/>
          </a:blip>
          <a:srcRect/>
          <a:stretch/>
        </p:blipFill>
        <p:spPr>
          <a:xfrm>
            <a:off x="-251263" y="5286474"/>
            <a:ext cx="6765900" cy="8581926"/>
          </a:xfrm>
          <a:prstGeom prst="rect">
            <a:avLst/>
          </a:prstGeom>
          <a:noFill/>
          <a:ln>
            <a:noFill/>
          </a:ln>
        </p:spPr>
      </p:pic>
      <p:pic>
        <p:nvPicPr>
          <p:cNvPr id="626" name="Google Shape;626;p30"/>
          <p:cNvPicPr preferRelativeResize="0"/>
          <p:nvPr/>
        </p:nvPicPr>
        <p:blipFill rotWithShape="1">
          <a:blip r:embed="rId6">
            <a:alphaModFix/>
          </a:blip>
          <a:srcRect/>
          <a:stretch/>
        </p:blipFill>
        <p:spPr>
          <a:xfrm>
            <a:off x="793" y="-1"/>
            <a:ext cx="24356426" cy="3764937"/>
          </a:xfrm>
          <a:prstGeom prst="rect">
            <a:avLst/>
          </a:prstGeom>
          <a:noFill/>
          <a:ln>
            <a:noFill/>
          </a:ln>
        </p:spPr>
      </p:pic>
      <p:sp>
        <p:nvSpPr>
          <p:cNvPr id="627" name="Google Shape;627;p30"/>
          <p:cNvSpPr txBox="1">
            <a:spLocks noGrp="1"/>
          </p:cNvSpPr>
          <p:nvPr>
            <p:ph type="title"/>
          </p:nvPr>
        </p:nvSpPr>
        <p:spPr>
          <a:xfrm>
            <a:off x="11042248" y="1278349"/>
            <a:ext cx="7752461" cy="177262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800"/>
              <a:buFont typeface="Montserrat"/>
              <a:buNone/>
            </a:pPr>
            <a:r>
              <a:rPr lang="es-ES" sz="5400" b="1" dirty="0">
                <a:solidFill>
                  <a:schemeClr val="lt1"/>
                </a:solidFill>
                <a:latin typeface="Montserrat"/>
                <a:ea typeface="Montserrat"/>
                <a:cs typeface="Montserrat"/>
                <a:sym typeface="Montserrat"/>
              </a:rPr>
              <a:t>MUCHAS GRACIAS</a:t>
            </a:r>
            <a:endParaRPr sz="8800" dirty="0"/>
          </a:p>
        </p:txBody>
      </p:sp>
      <p:sp>
        <p:nvSpPr>
          <p:cNvPr id="629" name="Google Shape;629;p30"/>
          <p:cNvSpPr/>
          <p:nvPr/>
        </p:nvSpPr>
        <p:spPr>
          <a:xfrm>
            <a:off x="6204719" y="9321826"/>
            <a:ext cx="17427519" cy="267761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s-ES" sz="5400" b="0" i="0" u="none" strike="noStrike" cap="none" dirty="0">
                <a:solidFill>
                  <a:schemeClr val="lt1"/>
                </a:solidFill>
                <a:latin typeface="Open Sans"/>
                <a:ea typeface="Open Sans"/>
                <a:cs typeface="Open Sans"/>
                <a:sym typeface="Open Sans"/>
              </a:rPr>
              <a:t>Desearles que tengan una buena vida </a:t>
            </a:r>
            <a:endParaRPr dirty="0"/>
          </a:p>
          <a:p>
            <a:pPr marL="0" marR="0" lvl="0" indent="0" algn="ctr" rtl="0">
              <a:lnSpc>
                <a:spcPct val="100000"/>
              </a:lnSpc>
              <a:spcBef>
                <a:spcPts val="0"/>
              </a:spcBef>
              <a:spcAft>
                <a:spcPts val="0"/>
              </a:spcAft>
              <a:buClr>
                <a:srgbClr val="000000"/>
              </a:buClr>
              <a:buSzPts val="5400"/>
              <a:buFont typeface="Arial"/>
              <a:buNone/>
            </a:pPr>
            <a:r>
              <a:rPr lang="es-ES" sz="5400" b="0" i="0" u="none" strike="noStrike" cap="none" dirty="0">
                <a:solidFill>
                  <a:schemeClr val="lt1"/>
                </a:solidFill>
                <a:latin typeface="Open Sans"/>
                <a:ea typeface="Open Sans"/>
                <a:cs typeface="Open Sans"/>
                <a:sym typeface="Open Sans"/>
              </a:rPr>
              <a:t>y grata convivencia en el </a:t>
            </a:r>
            <a:endParaRPr sz="105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400"/>
              <a:buFont typeface="Arial"/>
              <a:buNone/>
            </a:pPr>
            <a:r>
              <a:rPr lang="es-ES" sz="5400" b="1" i="0" u="none" strike="noStrike" cap="none" dirty="0">
                <a:solidFill>
                  <a:schemeClr val="lt1"/>
                </a:solidFill>
                <a:latin typeface="Open Sans"/>
                <a:ea typeface="Open Sans"/>
                <a:cs typeface="Open Sans"/>
                <a:sym typeface="Open Sans"/>
              </a:rPr>
              <a:t>Conjunto Habitacional </a:t>
            </a:r>
            <a:r>
              <a:rPr lang="es-ES" sz="5400" b="1" dirty="0">
                <a:solidFill>
                  <a:schemeClr val="lt1"/>
                </a:solidFill>
                <a:latin typeface="Open Sans"/>
                <a:ea typeface="Open Sans"/>
                <a:cs typeface="Open Sans"/>
                <a:sym typeface="Open Sans"/>
              </a:rPr>
              <a:t>Molinos del Abra 1</a:t>
            </a:r>
            <a:endParaRPr sz="1050" b="0" i="0" u="none" strike="noStrike" cap="none" dirty="0">
              <a:solidFill>
                <a:srgbClr val="000000"/>
              </a:solidFill>
              <a:latin typeface="Arial"/>
              <a:ea typeface="Arial"/>
              <a:cs typeface="Arial"/>
              <a:sym typeface="Arial"/>
            </a:endParaRPr>
          </a:p>
        </p:txBody>
      </p:sp>
      <p:grpSp>
        <p:nvGrpSpPr>
          <p:cNvPr id="630" name="Google Shape;630;p30"/>
          <p:cNvGrpSpPr/>
          <p:nvPr/>
        </p:nvGrpSpPr>
        <p:grpSpPr>
          <a:xfrm>
            <a:off x="-63694" y="19996"/>
            <a:ext cx="9689595" cy="1792064"/>
            <a:chOff x="7317040" y="10125247"/>
            <a:chExt cx="9689595" cy="1792064"/>
          </a:xfrm>
        </p:grpSpPr>
        <p:sp>
          <p:nvSpPr>
            <p:cNvPr id="631" name="Google Shape;631;p30"/>
            <p:cNvSpPr/>
            <p:nvPr/>
          </p:nvSpPr>
          <p:spPr>
            <a:xfrm>
              <a:off x="7317040" y="10125247"/>
              <a:ext cx="9689595" cy="1792064"/>
            </a:xfrm>
            <a:prstGeom prst="round2DiagRect">
              <a:avLst>
                <a:gd name="adj1" fmla="val 1666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367"/>
                <a:buFont typeface="Arial"/>
                <a:buNone/>
              </a:pPr>
              <a:endParaRPr sz="13367" b="0" i="0" u="none" strike="noStrike" cap="none">
                <a:solidFill>
                  <a:schemeClr val="lt1"/>
                </a:solidFill>
                <a:latin typeface="Calibri"/>
                <a:ea typeface="Calibri"/>
                <a:cs typeface="Calibri"/>
                <a:sym typeface="Calibri"/>
              </a:endParaRPr>
            </a:p>
          </p:txBody>
        </p:sp>
        <p:pic>
          <p:nvPicPr>
            <p:cNvPr id="632" name="Google Shape;632;p3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3717788" y="10422772"/>
              <a:ext cx="2160210" cy="1228583"/>
            </a:xfrm>
            <a:prstGeom prst="rect">
              <a:avLst/>
            </a:prstGeom>
            <a:noFill/>
            <a:ln>
              <a:noFill/>
            </a:ln>
          </p:spPr>
        </p:pic>
      </p:grpSp>
      <p:pic>
        <p:nvPicPr>
          <p:cNvPr id="633" name="Google Shape;633;p30"/>
          <p:cNvPicPr preferRelativeResize="0"/>
          <p:nvPr/>
        </p:nvPicPr>
        <p:blipFill rotWithShape="1">
          <a:blip r:embed="rId8">
            <a:alphaModFix/>
          </a:blip>
          <a:srcRect/>
          <a:stretch/>
        </p:blipFill>
        <p:spPr>
          <a:xfrm>
            <a:off x="794" y="-12500"/>
            <a:ext cx="24323675" cy="126377"/>
          </a:xfrm>
          <a:prstGeom prst="rect">
            <a:avLst/>
          </a:prstGeom>
          <a:noFill/>
          <a:ln>
            <a:noFill/>
          </a:ln>
        </p:spPr>
      </p:pic>
      <p:pic>
        <p:nvPicPr>
          <p:cNvPr id="634" name="Google Shape;634;p30"/>
          <p:cNvPicPr preferRelativeResize="0"/>
          <p:nvPr/>
        </p:nvPicPr>
        <p:blipFill rotWithShape="1">
          <a:blip r:embed="rId8">
            <a:alphaModFix/>
          </a:blip>
          <a:srcRect/>
          <a:stretch/>
        </p:blipFill>
        <p:spPr>
          <a:xfrm>
            <a:off x="794" y="13589623"/>
            <a:ext cx="24323675" cy="126377"/>
          </a:xfrm>
          <a:prstGeom prst="rect">
            <a:avLst/>
          </a:prstGeom>
          <a:noFill/>
          <a:ln>
            <a:noFill/>
          </a:ln>
        </p:spPr>
      </p:pic>
      <p:pic>
        <p:nvPicPr>
          <p:cNvPr id="635" name="Google Shape;635;p30" descr="Texto, Icono&#10;&#10;Descripción generada automáticamente"/>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72418" y="563254"/>
            <a:ext cx="2663941" cy="812800"/>
          </a:xfrm>
          <a:prstGeom prst="rect">
            <a:avLst/>
          </a:prstGeom>
          <a:noFill/>
          <a:ln>
            <a:noFill/>
          </a:ln>
        </p:spPr>
      </p:pic>
      <p:sp>
        <p:nvSpPr>
          <p:cNvPr id="6" name="Rectángulo redondeado 5">
            <a:extLst>
              <a:ext uri="{FF2B5EF4-FFF2-40B4-BE49-F238E27FC236}">
                <a16:creationId xmlns:a16="http://schemas.microsoft.com/office/drawing/2014/main" id="{E984CADF-7260-8E4A-86FB-360236A31935}"/>
              </a:ext>
            </a:extLst>
          </p:cNvPr>
          <p:cNvSpPr/>
          <p:nvPr/>
        </p:nvSpPr>
        <p:spPr>
          <a:xfrm>
            <a:off x="6304548" y="7098632"/>
            <a:ext cx="17638294" cy="9384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Gráfico 4" descr="Cursor con relleno sólido">
            <a:extLst>
              <a:ext uri="{FF2B5EF4-FFF2-40B4-BE49-F238E27FC236}">
                <a16:creationId xmlns:a16="http://schemas.microsoft.com/office/drawing/2014/main" id="{A3E97B3E-F74E-344C-BD56-52DE9E2792E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737095" y="7579895"/>
            <a:ext cx="914400" cy="914400"/>
          </a:xfrm>
          <a:prstGeom prst="rect">
            <a:avLst/>
          </a:prstGeom>
        </p:spPr>
      </p:pic>
      <p:pic>
        <p:nvPicPr>
          <p:cNvPr id="1026" name="Picture 2" descr="Minvu O'Higgins | Rancagua">
            <a:extLst>
              <a:ext uri="{FF2B5EF4-FFF2-40B4-BE49-F238E27FC236}">
                <a16:creationId xmlns:a16="http://schemas.microsoft.com/office/drawing/2014/main" id="{25558C13-DB41-FDFE-25AF-CE6EEA59193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62000" y="146373"/>
            <a:ext cx="1638206" cy="1638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5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
          <p:cNvPicPr preferRelativeResize="0"/>
          <p:nvPr/>
        </p:nvPicPr>
        <p:blipFill rotWithShape="1">
          <a:blip r:embed="rId3">
            <a:alphaModFix/>
          </a:blip>
          <a:srcRect/>
          <a:stretch/>
        </p:blipFill>
        <p:spPr>
          <a:xfrm>
            <a:off x="0" y="15875"/>
            <a:ext cx="24325262" cy="13684251"/>
          </a:xfrm>
          <a:prstGeom prst="rect">
            <a:avLst/>
          </a:prstGeom>
          <a:noFill/>
          <a:ln>
            <a:noFill/>
          </a:ln>
        </p:spPr>
      </p:pic>
      <p:pic>
        <p:nvPicPr>
          <p:cNvPr id="111" name="Google Shape;111;p2"/>
          <p:cNvPicPr preferRelativeResize="0"/>
          <p:nvPr/>
        </p:nvPicPr>
        <p:blipFill rotWithShape="1">
          <a:blip r:embed="rId4">
            <a:alphaModFix/>
          </a:blip>
          <a:srcRect/>
          <a:stretch/>
        </p:blipFill>
        <p:spPr>
          <a:xfrm>
            <a:off x="5056187" y="2628900"/>
            <a:ext cx="14211300" cy="8458200"/>
          </a:xfrm>
          <a:prstGeom prst="rect">
            <a:avLst/>
          </a:prstGeom>
          <a:noFill/>
          <a:ln>
            <a:noFill/>
          </a:ln>
        </p:spPr>
      </p:pic>
      <p:pic>
        <p:nvPicPr>
          <p:cNvPr id="112" name="Google Shape;112;p2"/>
          <p:cNvPicPr preferRelativeResize="0"/>
          <p:nvPr/>
        </p:nvPicPr>
        <p:blipFill rotWithShape="1">
          <a:blip r:embed="rId5">
            <a:alphaModFix/>
          </a:blip>
          <a:srcRect/>
          <a:stretch/>
        </p:blipFill>
        <p:spPr>
          <a:xfrm>
            <a:off x="15246350" y="6469062"/>
            <a:ext cx="6934200" cy="6261100"/>
          </a:xfrm>
          <a:prstGeom prst="rect">
            <a:avLst/>
          </a:prstGeom>
          <a:noFill/>
          <a:ln>
            <a:noFill/>
          </a:ln>
        </p:spPr>
      </p:pic>
      <p:pic>
        <p:nvPicPr>
          <p:cNvPr id="113" name="Google Shape;113;p2"/>
          <p:cNvPicPr preferRelativeResize="0"/>
          <p:nvPr/>
        </p:nvPicPr>
        <p:blipFill rotWithShape="1">
          <a:blip r:embed="rId6">
            <a:alphaModFix/>
          </a:blip>
          <a:srcRect/>
          <a:stretch/>
        </p:blipFill>
        <p:spPr>
          <a:xfrm>
            <a:off x="503237" y="6684962"/>
            <a:ext cx="8572500" cy="5829300"/>
          </a:xfrm>
          <a:prstGeom prst="rect">
            <a:avLst/>
          </a:prstGeom>
          <a:noFill/>
          <a:ln>
            <a:noFill/>
          </a:ln>
        </p:spPr>
      </p:pic>
      <p:sp>
        <p:nvSpPr>
          <p:cNvPr id="114" name="Google Shape;114;p2"/>
          <p:cNvSpPr txBox="1"/>
          <p:nvPr/>
        </p:nvSpPr>
        <p:spPr>
          <a:xfrm>
            <a:off x="6402387" y="5057775"/>
            <a:ext cx="11520487" cy="360045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6000"/>
              <a:buFont typeface="Montserrat"/>
              <a:buNone/>
            </a:pPr>
            <a:r>
              <a:rPr lang="en-US" sz="6000" b="1" i="0" u="none">
                <a:solidFill>
                  <a:schemeClr val="lt1"/>
                </a:solidFill>
                <a:latin typeface="Montserrat"/>
                <a:ea typeface="Montserrat"/>
                <a:cs typeface="Montserrat"/>
                <a:sym typeface="Montserrat"/>
              </a:rPr>
              <a:t>TALLER</a:t>
            </a:r>
            <a:endParaRPr/>
          </a:p>
          <a:p>
            <a:pPr marL="0" marR="0" lvl="0" indent="0" algn="ctr" rtl="0">
              <a:lnSpc>
                <a:spcPct val="90000"/>
              </a:lnSpc>
              <a:spcBef>
                <a:spcPts val="0"/>
              </a:spcBef>
              <a:spcAft>
                <a:spcPts val="0"/>
              </a:spcAft>
              <a:buClr>
                <a:schemeClr val="lt1"/>
              </a:buClr>
              <a:buSzPts val="6000"/>
              <a:buFont typeface="Montserrat"/>
              <a:buNone/>
            </a:pPr>
            <a:r>
              <a:rPr lang="en-US" sz="6000" b="0" i="0" u="none">
                <a:solidFill>
                  <a:schemeClr val="lt1"/>
                </a:solidFill>
                <a:latin typeface="Montserrat"/>
                <a:ea typeface="Montserrat"/>
                <a:cs typeface="Montserrat"/>
                <a:sym typeface="Montserrat"/>
              </a:rPr>
              <a:t>“DERECHOS Y DEBERES DE </a:t>
            </a:r>
            <a:endParaRPr/>
          </a:p>
          <a:p>
            <a:pPr marL="0" marR="0" lvl="0" indent="0" algn="ctr" rtl="0">
              <a:lnSpc>
                <a:spcPct val="90000"/>
              </a:lnSpc>
              <a:spcBef>
                <a:spcPts val="0"/>
              </a:spcBef>
              <a:spcAft>
                <a:spcPts val="0"/>
              </a:spcAft>
              <a:buClr>
                <a:schemeClr val="lt1"/>
              </a:buClr>
              <a:buSzPts val="6000"/>
              <a:buFont typeface="Montserrat"/>
              <a:buNone/>
            </a:pPr>
            <a:r>
              <a:rPr lang="en-US" sz="6000" b="0" i="0" u="none">
                <a:solidFill>
                  <a:schemeClr val="lt1"/>
                </a:solidFill>
                <a:latin typeface="Montserrat"/>
                <a:ea typeface="Montserrat"/>
                <a:cs typeface="Montserrat"/>
                <a:sym typeface="Montserrat"/>
              </a:rPr>
              <a:t>LOS PROPIETARIOS”</a:t>
            </a:r>
            <a:endParaRPr/>
          </a:p>
        </p:txBody>
      </p:sp>
    </p:spTree>
    <p:extLst>
      <p:ext uri="{BB962C8B-B14F-4D97-AF65-F5344CB8AC3E}">
        <p14:creationId xmlns:p14="http://schemas.microsoft.com/office/powerpoint/2010/main" val="274140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500"/>
                                        <p:tgtEl>
                                          <p:spTgt spid="11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13"/>
                                        </p:tgtEl>
                                        <p:attrNameLst>
                                          <p:attrName>style.visibility</p:attrName>
                                        </p:attrNameLst>
                                      </p:cBhvr>
                                      <p:to>
                                        <p:strVal val="visible"/>
                                      </p:to>
                                    </p:set>
                                    <p:anim calcmode="lin" valueType="num">
                                      <p:cBhvr additive="base">
                                        <p:cTn id="14" dur="1000"/>
                                        <p:tgtEl>
                                          <p:spTgt spid="113"/>
                                        </p:tgtEl>
                                        <p:attrNameLst>
                                          <p:attrName>ppt_x</p:attrName>
                                        </p:attrNameLst>
                                      </p:cBhvr>
                                      <p:tavLst>
                                        <p:tav tm="0">
                                          <p:val>
                                            <p:strVal val="#ppt_x-1"/>
                                          </p:val>
                                        </p:tav>
                                        <p:tav tm="100000">
                                          <p:val>
                                            <p:strVal val="#ppt_x"/>
                                          </p:val>
                                        </p:tav>
                                      </p:tavLst>
                                    </p:anim>
                                  </p:childTnLst>
                                </p:cTn>
                              </p:par>
                              <p:par>
                                <p:cTn id="15" presetID="2" presetClass="entr" presetSubtype="2"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 calcmode="lin" valueType="num">
                                      <p:cBhvr additive="base">
                                        <p:cTn id="17" dur="1000"/>
                                        <p:tgtEl>
                                          <p:spTgt spid="11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120" name="Google Shape;120;p3"/>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121" name="Google Shape;121;p3"/>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122" name="Google Shape;122;p3"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23" name="Google Shape;123;p3"/>
          <p:cNvSpPr txBox="1"/>
          <p:nvPr/>
        </p:nvSpPr>
        <p:spPr>
          <a:xfrm>
            <a:off x="998537" y="1263650"/>
            <a:ext cx="15702710"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dirty="0">
                <a:solidFill>
                  <a:schemeClr val="lt1"/>
                </a:solidFill>
                <a:latin typeface="Montserrat"/>
                <a:ea typeface="Montserrat"/>
                <a:cs typeface="Montserrat"/>
                <a:sym typeface="Montserrat"/>
              </a:rPr>
              <a:t>¿CUÁLES SON LOS DERECHOS DE LOS PROPIETARIOS?</a:t>
            </a:r>
            <a:endParaRPr dirty="0"/>
          </a:p>
        </p:txBody>
      </p:sp>
      <p:grpSp>
        <p:nvGrpSpPr>
          <p:cNvPr id="124" name="Google Shape;124;p3"/>
          <p:cNvGrpSpPr/>
          <p:nvPr/>
        </p:nvGrpSpPr>
        <p:grpSpPr>
          <a:xfrm>
            <a:off x="809493" y="4367315"/>
            <a:ext cx="9086980" cy="1811233"/>
            <a:chOff x="12868368" y="5606202"/>
            <a:chExt cx="9086162" cy="1810810"/>
          </a:xfrm>
        </p:grpSpPr>
        <p:grpSp>
          <p:nvGrpSpPr>
            <p:cNvPr id="125" name="Google Shape;125;p3"/>
            <p:cNvGrpSpPr/>
            <p:nvPr/>
          </p:nvGrpSpPr>
          <p:grpSpPr>
            <a:xfrm>
              <a:off x="12868368" y="5606202"/>
              <a:ext cx="1646983" cy="1611640"/>
              <a:chOff x="11436375" y="2649638"/>
              <a:chExt cx="2099612" cy="2054556"/>
            </a:xfrm>
          </p:grpSpPr>
          <p:grpSp>
            <p:nvGrpSpPr>
              <p:cNvPr id="126" name="Google Shape;126;p3"/>
              <p:cNvGrpSpPr/>
              <p:nvPr/>
            </p:nvGrpSpPr>
            <p:grpSpPr>
              <a:xfrm rot="3960000">
                <a:off x="11721800" y="2868084"/>
                <a:ext cx="1528762" cy="1617663"/>
                <a:chOff x="12827494" y="2271359"/>
                <a:chExt cx="1528762" cy="1617663"/>
              </a:xfrm>
            </p:grpSpPr>
            <p:sp>
              <p:nvSpPr>
                <p:cNvPr id="127" name="Google Shape;127;p3"/>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28" name="Google Shape;128;p3"/>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29" name="Google Shape;129;p3"/>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89BD3E"/>
                  </a:buClr>
                  <a:buSzPts val="3200"/>
                  <a:buFont typeface="Lato Black"/>
                  <a:buNone/>
                </a:pPr>
                <a:r>
                  <a:rPr lang="en-US" sz="3200" b="1" i="0" u="none">
                    <a:solidFill>
                      <a:srgbClr val="89BD3E"/>
                    </a:solidFill>
                    <a:latin typeface="Lato Black"/>
                    <a:ea typeface="Lato Black"/>
                    <a:cs typeface="Lato Black"/>
                    <a:sym typeface="Lato Black"/>
                  </a:rPr>
                  <a:t>1</a:t>
                </a:r>
                <a:endParaRPr/>
              </a:p>
            </p:txBody>
          </p:sp>
        </p:grpSp>
        <p:grpSp>
          <p:nvGrpSpPr>
            <p:cNvPr id="130" name="Google Shape;130;p3"/>
            <p:cNvGrpSpPr/>
            <p:nvPr/>
          </p:nvGrpSpPr>
          <p:grpSpPr>
            <a:xfrm>
              <a:off x="14520704" y="5817899"/>
              <a:ext cx="7433826" cy="1599113"/>
              <a:chOff x="14027298" y="2338480"/>
              <a:chExt cx="9476818" cy="2038588"/>
            </a:xfrm>
          </p:grpSpPr>
          <p:sp>
            <p:nvSpPr>
              <p:cNvPr id="131" name="Google Shape;131;p3"/>
              <p:cNvSpPr/>
              <p:nvPr/>
            </p:nvSpPr>
            <p:spPr>
              <a:xfrm>
                <a:off x="14027298" y="2338480"/>
                <a:ext cx="9476818"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2" name="Google Shape;132;p3"/>
              <p:cNvSpPr txBox="1"/>
              <p:nvPr/>
            </p:nvSpPr>
            <p:spPr>
              <a:xfrm>
                <a:off x="14722628" y="2338480"/>
                <a:ext cx="7792417" cy="2000523"/>
              </a:xfrm>
              <a:prstGeom prst="rect">
                <a:avLst/>
              </a:prstGeom>
              <a:noFill/>
              <a:ln>
                <a:noFill/>
              </a:ln>
            </p:spPr>
            <p:txBody>
              <a:bodyPr spcFirstLastPara="1" wrap="square" lIns="91425" tIns="45700" rIns="91425" bIns="45700" anchor="ctr" anchorCtr="0">
                <a:spAutoFit/>
              </a:bodyPr>
              <a:lstStyle/>
              <a:p>
                <a:pPr marL="0" marR="0" lvl="1" indent="0" algn="just" rtl="0">
                  <a:lnSpc>
                    <a:spcPct val="100000"/>
                  </a:lnSpc>
                  <a:spcBef>
                    <a:spcPts val="0"/>
                  </a:spcBef>
                  <a:spcAft>
                    <a:spcPts val="0"/>
                  </a:spcAft>
                  <a:buClr>
                    <a:schemeClr val="lt1"/>
                  </a:buClr>
                  <a:buSzPts val="3200"/>
                  <a:buFont typeface="Lato"/>
                  <a:buNone/>
                </a:pPr>
                <a:r>
                  <a:rPr lang="en-US" sz="3200" b="1" i="0" u="none" strike="noStrike" cap="none" dirty="0">
                    <a:solidFill>
                      <a:schemeClr val="lt1"/>
                    </a:solidFill>
                    <a:latin typeface="Lato"/>
                    <a:ea typeface="Lato"/>
                    <a:cs typeface="Lato"/>
                    <a:sym typeface="Lato"/>
                  </a:rPr>
                  <a:t>USAR </a:t>
                </a:r>
                <a:r>
                  <a:rPr lang="en-US" sz="3200" b="1" i="0" u="none" strike="noStrike" cap="none" dirty="0" err="1">
                    <a:solidFill>
                      <a:schemeClr val="lt1"/>
                    </a:solidFill>
                    <a:latin typeface="Lato"/>
                    <a:ea typeface="Lato"/>
                    <a:cs typeface="Lato"/>
                    <a:sym typeface="Lato"/>
                  </a:rPr>
                  <a:t>el</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inmueble</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en</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aquello</a:t>
                </a:r>
                <a:r>
                  <a:rPr lang="en-US" sz="3200" b="1" i="0" u="none" strike="noStrike" cap="none" dirty="0">
                    <a:solidFill>
                      <a:schemeClr val="lt1"/>
                    </a:solidFill>
                    <a:latin typeface="Lato"/>
                    <a:ea typeface="Lato"/>
                    <a:cs typeface="Lato"/>
                    <a:sym typeface="Lato"/>
                  </a:rPr>
                  <a:t> para lo </a:t>
                </a:r>
                <a:r>
                  <a:rPr lang="en-US" sz="3200" b="1" i="0" u="none" strike="noStrike" cap="none" dirty="0" err="1">
                    <a:solidFill>
                      <a:schemeClr val="lt1"/>
                    </a:solidFill>
                    <a:latin typeface="Lato"/>
                    <a:ea typeface="Lato"/>
                    <a:cs typeface="Lato"/>
                    <a:sym typeface="Lato"/>
                  </a:rPr>
                  <a:t>cual</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fue</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naturalmente</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fue</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hecho</a:t>
                </a:r>
                <a:r>
                  <a:rPr lang="en-US" sz="3200" b="1" i="0" u="none" strike="noStrike" cap="none" dirty="0">
                    <a:solidFill>
                      <a:schemeClr val="lt1"/>
                    </a:solidFill>
                    <a:latin typeface="Lato"/>
                    <a:ea typeface="Lato"/>
                    <a:cs typeface="Lato"/>
                    <a:sym typeface="Lato"/>
                  </a:rPr>
                  <a:t>. </a:t>
                </a:r>
                <a:endParaRPr dirty="0"/>
              </a:p>
            </p:txBody>
          </p:sp>
        </p:grpSp>
      </p:grpSp>
      <p:grpSp>
        <p:nvGrpSpPr>
          <p:cNvPr id="133" name="Google Shape;133;p3"/>
          <p:cNvGrpSpPr/>
          <p:nvPr/>
        </p:nvGrpSpPr>
        <p:grpSpPr>
          <a:xfrm>
            <a:off x="809493" y="7394575"/>
            <a:ext cx="9086980" cy="2046287"/>
            <a:chOff x="12868368" y="5606202"/>
            <a:chExt cx="9086162" cy="2044788"/>
          </a:xfrm>
        </p:grpSpPr>
        <p:grpSp>
          <p:nvGrpSpPr>
            <p:cNvPr id="134" name="Google Shape;134;p3"/>
            <p:cNvGrpSpPr/>
            <p:nvPr/>
          </p:nvGrpSpPr>
          <p:grpSpPr>
            <a:xfrm>
              <a:off x="12868368" y="5606202"/>
              <a:ext cx="1646983" cy="1611640"/>
              <a:chOff x="11436375" y="2649638"/>
              <a:chExt cx="2099612" cy="2054556"/>
            </a:xfrm>
          </p:grpSpPr>
          <p:grpSp>
            <p:nvGrpSpPr>
              <p:cNvPr id="135" name="Google Shape;135;p3"/>
              <p:cNvGrpSpPr/>
              <p:nvPr/>
            </p:nvGrpSpPr>
            <p:grpSpPr>
              <a:xfrm rot="3960000">
                <a:off x="11721800" y="2868084"/>
                <a:ext cx="1528762" cy="1617663"/>
                <a:chOff x="12827494" y="2271359"/>
                <a:chExt cx="1528762" cy="1617663"/>
              </a:xfrm>
            </p:grpSpPr>
            <p:sp>
              <p:nvSpPr>
                <p:cNvPr id="136" name="Google Shape;136;p3"/>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37" name="Google Shape;137;p3"/>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38" name="Google Shape;138;p3"/>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D7D31"/>
                  </a:buClr>
                  <a:buSzPts val="3200"/>
                  <a:buFont typeface="Lato Black"/>
                  <a:buNone/>
                </a:pPr>
                <a:r>
                  <a:rPr lang="en-US" sz="3200" b="1" i="0" u="none">
                    <a:solidFill>
                      <a:srgbClr val="ED7D31"/>
                    </a:solidFill>
                    <a:latin typeface="Lato Black"/>
                    <a:ea typeface="Lato Black"/>
                    <a:cs typeface="Lato Black"/>
                    <a:sym typeface="Lato Black"/>
                  </a:rPr>
                  <a:t>2</a:t>
                </a:r>
                <a:endParaRPr/>
              </a:p>
            </p:txBody>
          </p:sp>
        </p:grpSp>
        <p:grpSp>
          <p:nvGrpSpPr>
            <p:cNvPr id="139" name="Google Shape;139;p3"/>
            <p:cNvGrpSpPr/>
            <p:nvPr/>
          </p:nvGrpSpPr>
          <p:grpSpPr>
            <a:xfrm>
              <a:off x="14520704" y="5817899"/>
              <a:ext cx="7433826" cy="1833090"/>
              <a:chOff x="14027298" y="2338480"/>
              <a:chExt cx="9476818" cy="2336868"/>
            </a:xfrm>
          </p:grpSpPr>
          <p:sp>
            <p:nvSpPr>
              <p:cNvPr id="140" name="Google Shape;140;p3"/>
              <p:cNvSpPr/>
              <p:nvPr/>
            </p:nvSpPr>
            <p:spPr>
              <a:xfrm>
                <a:off x="14027298" y="2338480"/>
                <a:ext cx="9476818" cy="233686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1" name="Google Shape;141;p3"/>
              <p:cNvSpPr txBox="1"/>
              <p:nvPr/>
            </p:nvSpPr>
            <p:spPr>
              <a:xfrm>
                <a:off x="14722627" y="2510235"/>
                <a:ext cx="8270378" cy="2001040"/>
              </a:xfrm>
              <a:prstGeom prst="rect">
                <a:avLst/>
              </a:prstGeom>
              <a:noFill/>
              <a:ln>
                <a:noFill/>
              </a:ln>
            </p:spPr>
            <p:txBody>
              <a:bodyPr spcFirstLastPara="1" wrap="square" lIns="91425" tIns="45700" rIns="91425" bIns="45700" anchor="ctr" anchorCtr="0">
                <a:spAutoFit/>
              </a:bodyPr>
              <a:lstStyle/>
              <a:p>
                <a:pPr marL="0" marR="0" lvl="1" indent="0" algn="l" rtl="0">
                  <a:lnSpc>
                    <a:spcPct val="100000"/>
                  </a:lnSpc>
                  <a:spcBef>
                    <a:spcPts val="0"/>
                  </a:spcBef>
                  <a:spcAft>
                    <a:spcPts val="0"/>
                  </a:spcAft>
                  <a:buClr>
                    <a:schemeClr val="lt1"/>
                  </a:buClr>
                  <a:buSzPts val="3200"/>
                  <a:buFont typeface="Lato"/>
                  <a:buNone/>
                </a:pPr>
                <a:r>
                  <a:rPr lang="en-US" sz="3200" b="1" i="0" u="none" strike="noStrike" cap="none" dirty="0">
                    <a:solidFill>
                      <a:schemeClr val="lt1"/>
                    </a:solidFill>
                    <a:latin typeface="Lato"/>
                    <a:ea typeface="Lato"/>
                    <a:cs typeface="Lato"/>
                    <a:sym typeface="Lato"/>
                  </a:rPr>
                  <a:t>GOZAR de las </a:t>
                </a:r>
                <a:r>
                  <a:rPr lang="en-US" sz="3200" b="1" i="0" u="none" strike="noStrike" cap="none" dirty="0" err="1">
                    <a:solidFill>
                      <a:schemeClr val="lt1"/>
                    </a:solidFill>
                    <a:latin typeface="Lato"/>
                    <a:ea typeface="Lato"/>
                    <a:cs typeface="Lato"/>
                    <a:sym typeface="Lato"/>
                  </a:rPr>
                  <a:t>ganancias</a:t>
                </a:r>
                <a:r>
                  <a:rPr lang="en-US" sz="3200" b="1" i="0" u="none" strike="noStrike" cap="none" dirty="0">
                    <a:solidFill>
                      <a:schemeClr val="lt1"/>
                    </a:solidFill>
                    <a:latin typeface="Lato"/>
                    <a:ea typeface="Lato"/>
                    <a:cs typeface="Lato"/>
                    <a:sym typeface="Lato"/>
                  </a:rPr>
                  <a:t> o </a:t>
                </a:r>
                <a:r>
                  <a:rPr lang="en-US" sz="3200" b="1" i="0" u="none" strike="noStrike" cap="none" dirty="0" err="1">
                    <a:solidFill>
                      <a:schemeClr val="lt1"/>
                    </a:solidFill>
                    <a:latin typeface="Lato"/>
                    <a:ea typeface="Lato"/>
                    <a:cs typeface="Lato"/>
                    <a:sym typeface="Lato"/>
                  </a:rPr>
                  <a:t>frutos</a:t>
                </a:r>
                <a:r>
                  <a:rPr lang="en-US" sz="3200" b="1" i="0" u="none" strike="noStrike" cap="none" dirty="0">
                    <a:solidFill>
                      <a:schemeClr val="lt1"/>
                    </a:solidFill>
                    <a:latin typeface="Lato"/>
                    <a:ea typeface="Lato"/>
                    <a:cs typeface="Lato"/>
                    <a:sym typeface="Lato"/>
                  </a:rPr>
                  <a:t> del </a:t>
                </a:r>
                <a:r>
                  <a:rPr lang="en-US" sz="3200" b="1" i="0" u="none" strike="noStrike" cap="none" dirty="0" err="1">
                    <a:solidFill>
                      <a:schemeClr val="lt1"/>
                    </a:solidFill>
                    <a:latin typeface="Lato"/>
                    <a:ea typeface="Lato"/>
                    <a:cs typeface="Lato"/>
                    <a:sym typeface="Lato"/>
                  </a:rPr>
                  <a:t>inmueble</a:t>
                </a:r>
                <a:r>
                  <a:rPr lang="en-US" sz="3200" b="1" dirty="0">
                    <a:solidFill>
                      <a:schemeClr val="lt1"/>
                    </a:solidFill>
                    <a:latin typeface="Lato"/>
                    <a:ea typeface="Lato"/>
                    <a:cs typeface="Lato"/>
                    <a:sym typeface="Lato"/>
                  </a:rPr>
                  <a:t>. P</a:t>
                </a:r>
                <a:r>
                  <a:rPr lang="en-US" sz="3200" b="1" i="0" u="none" strike="noStrike" cap="none" dirty="0">
                    <a:solidFill>
                      <a:schemeClr val="lt1"/>
                    </a:solidFill>
                    <a:latin typeface="Lato"/>
                    <a:ea typeface="Lato"/>
                    <a:cs typeface="Lato"/>
                    <a:sym typeface="Lato"/>
                  </a:rPr>
                  <a:t>or </a:t>
                </a:r>
                <a:r>
                  <a:rPr lang="en-US" sz="3200" b="1" i="0" u="none" strike="noStrike" cap="none" dirty="0" err="1">
                    <a:solidFill>
                      <a:schemeClr val="lt1"/>
                    </a:solidFill>
                    <a:latin typeface="Lato"/>
                    <a:ea typeface="Lato"/>
                    <a:cs typeface="Lato"/>
                    <a:sym typeface="Lato"/>
                  </a:rPr>
                  <a:t>ejemplo</a:t>
                </a:r>
                <a:r>
                  <a:rPr lang="en-US" sz="3200" b="1" i="0" u="none" strike="noStrike" cap="none" dirty="0">
                    <a:solidFill>
                      <a:schemeClr val="lt1"/>
                    </a:solidFill>
                    <a:latin typeface="Lato"/>
                    <a:ea typeface="Lato"/>
                    <a:cs typeface="Lato"/>
                    <a:sym typeface="Lato"/>
                  </a:rPr>
                  <a:t> </a:t>
                </a:r>
                <a:r>
                  <a:rPr lang="en-US" sz="3200" b="1" i="0" u="none" strike="noStrike" cap="none" dirty="0" err="1">
                    <a:solidFill>
                      <a:schemeClr val="lt1"/>
                    </a:solidFill>
                    <a:latin typeface="Lato"/>
                    <a:ea typeface="Lato"/>
                    <a:cs typeface="Lato"/>
                    <a:sym typeface="Lato"/>
                  </a:rPr>
                  <a:t>renta</a:t>
                </a:r>
                <a:r>
                  <a:rPr lang="en-US" sz="3200" b="1" i="0" u="none" strike="noStrike" cap="none" dirty="0">
                    <a:solidFill>
                      <a:schemeClr val="lt1"/>
                    </a:solidFill>
                    <a:latin typeface="Lato"/>
                    <a:ea typeface="Lato"/>
                    <a:cs typeface="Lato"/>
                    <a:sym typeface="Lato"/>
                  </a:rPr>
                  <a:t> de </a:t>
                </a:r>
                <a:r>
                  <a:rPr lang="en-US" sz="3200" b="1" i="0" u="none" strike="noStrike" cap="none" dirty="0" err="1">
                    <a:solidFill>
                      <a:schemeClr val="lt1"/>
                    </a:solidFill>
                    <a:latin typeface="Lato"/>
                    <a:ea typeface="Lato"/>
                    <a:cs typeface="Lato"/>
                    <a:sym typeface="Lato"/>
                  </a:rPr>
                  <a:t>arrendamiento</a:t>
                </a:r>
                <a:r>
                  <a:rPr lang="en-US" sz="3200" b="1" i="0" u="none" strike="noStrike" cap="none" dirty="0">
                    <a:solidFill>
                      <a:schemeClr val="lt1"/>
                    </a:solidFill>
                    <a:latin typeface="Lato"/>
                    <a:ea typeface="Lato"/>
                    <a:cs typeface="Lato"/>
                    <a:sym typeface="Lato"/>
                  </a:rPr>
                  <a:t>.</a:t>
                </a:r>
                <a:endParaRPr dirty="0"/>
              </a:p>
            </p:txBody>
          </p:sp>
        </p:grpSp>
      </p:grpSp>
      <p:grpSp>
        <p:nvGrpSpPr>
          <p:cNvPr id="142" name="Google Shape;142;p3"/>
          <p:cNvGrpSpPr/>
          <p:nvPr/>
        </p:nvGrpSpPr>
        <p:grpSpPr>
          <a:xfrm>
            <a:off x="809493" y="10672867"/>
            <a:ext cx="9086980" cy="1811235"/>
            <a:chOff x="12868368" y="5606202"/>
            <a:chExt cx="9086162" cy="1810810"/>
          </a:xfrm>
        </p:grpSpPr>
        <p:grpSp>
          <p:nvGrpSpPr>
            <p:cNvPr id="143" name="Google Shape;143;p3"/>
            <p:cNvGrpSpPr/>
            <p:nvPr/>
          </p:nvGrpSpPr>
          <p:grpSpPr>
            <a:xfrm>
              <a:off x="12868368" y="5606202"/>
              <a:ext cx="1646983" cy="1611640"/>
              <a:chOff x="11436375" y="2649638"/>
              <a:chExt cx="2099612" cy="2054556"/>
            </a:xfrm>
          </p:grpSpPr>
          <p:grpSp>
            <p:nvGrpSpPr>
              <p:cNvPr id="144" name="Google Shape;144;p3"/>
              <p:cNvGrpSpPr/>
              <p:nvPr/>
            </p:nvGrpSpPr>
            <p:grpSpPr>
              <a:xfrm rot="3960000">
                <a:off x="11721800" y="2868084"/>
                <a:ext cx="1528762" cy="1617663"/>
                <a:chOff x="12827494" y="2271359"/>
                <a:chExt cx="1528762" cy="1617663"/>
              </a:xfrm>
            </p:grpSpPr>
            <p:sp>
              <p:nvSpPr>
                <p:cNvPr id="145" name="Google Shape;145;p3"/>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6A4A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46" name="Google Shape;146;p3"/>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47" name="Google Shape;147;p3"/>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6A4A93"/>
                  </a:buClr>
                  <a:buSzPts val="3200"/>
                  <a:buFont typeface="Lato Black"/>
                  <a:buNone/>
                </a:pPr>
                <a:r>
                  <a:rPr lang="en-US" sz="3200" b="1" i="0" u="none">
                    <a:solidFill>
                      <a:srgbClr val="6A4A93"/>
                    </a:solidFill>
                    <a:latin typeface="Lato Black"/>
                    <a:ea typeface="Lato Black"/>
                    <a:cs typeface="Lato Black"/>
                    <a:sym typeface="Lato Black"/>
                  </a:rPr>
                  <a:t>3</a:t>
                </a:r>
                <a:endParaRPr/>
              </a:p>
            </p:txBody>
          </p:sp>
        </p:grpSp>
        <p:grpSp>
          <p:nvGrpSpPr>
            <p:cNvPr id="148" name="Google Shape;148;p3"/>
            <p:cNvGrpSpPr/>
            <p:nvPr/>
          </p:nvGrpSpPr>
          <p:grpSpPr>
            <a:xfrm>
              <a:off x="14520704" y="5817899"/>
              <a:ext cx="7433826" cy="1599113"/>
              <a:chOff x="14027298" y="2338480"/>
              <a:chExt cx="9476818" cy="2038588"/>
            </a:xfrm>
          </p:grpSpPr>
          <p:sp>
            <p:nvSpPr>
              <p:cNvPr id="149" name="Google Shape;149;p3"/>
              <p:cNvSpPr/>
              <p:nvPr/>
            </p:nvSpPr>
            <p:spPr>
              <a:xfrm>
                <a:off x="14027298" y="2338480"/>
                <a:ext cx="9476818"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6A4A93"/>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50" name="Google Shape;150;p3"/>
              <p:cNvSpPr txBox="1"/>
              <p:nvPr/>
            </p:nvSpPr>
            <p:spPr>
              <a:xfrm>
                <a:off x="14722628" y="2703722"/>
                <a:ext cx="8270379" cy="1372890"/>
              </a:xfrm>
              <a:prstGeom prst="rect">
                <a:avLst/>
              </a:prstGeom>
              <a:noFill/>
              <a:ln>
                <a:noFill/>
              </a:ln>
            </p:spPr>
            <p:txBody>
              <a:bodyPr spcFirstLastPara="1" wrap="square" lIns="91425" tIns="45700" rIns="91425" bIns="45700" anchor="ctr" anchorCtr="0">
                <a:spAutoFit/>
              </a:bodyPr>
              <a:lstStyle/>
              <a:p>
                <a:pPr marL="0" marR="0" lvl="1" indent="0" algn="l" rtl="0">
                  <a:lnSpc>
                    <a:spcPct val="100000"/>
                  </a:lnSpc>
                  <a:spcBef>
                    <a:spcPts val="0"/>
                  </a:spcBef>
                  <a:spcAft>
                    <a:spcPts val="0"/>
                  </a:spcAft>
                  <a:buClr>
                    <a:schemeClr val="lt1"/>
                  </a:buClr>
                  <a:buSzPts val="3200"/>
                  <a:buFont typeface="Lato"/>
                  <a:buNone/>
                </a:pPr>
                <a:r>
                  <a:rPr lang="en-US" sz="3200" b="1" i="0" u="none" strike="noStrike" cap="none" dirty="0">
                    <a:solidFill>
                      <a:schemeClr val="lt1"/>
                    </a:solidFill>
                    <a:latin typeface="Lato"/>
                    <a:ea typeface="Lato"/>
                    <a:cs typeface="Lato"/>
                    <a:sym typeface="Lato"/>
                  </a:rPr>
                  <a:t>DISPONER de la </a:t>
                </a:r>
                <a:r>
                  <a:rPr lang="en-US" sz="3200" b="1" i="0" u="none" strike="noStrike" cap="none" dirty="0" err="1">
                    <a:solidFill>
                      <a:schemeClr val="lt1"/>
                    </a:solidFill>
                    <a:latin typeface="Lato"/>
                    <a:ea typeface="Lato"/>
                    <a:cs typeface="Lato"/>
                    <a:sym typeface="Lato"/>
                  </a:rPr>
                  <a:t>propiedad</a:t>
                </a:r>
                <a:r>
                  <a:rPr lang="en-US" sz="3200" b="1" dirty="0">
                    <a:solidFill>
                      <a:schemeClr val="lt1"/>
                    </a:solidFill>
                    <a:latin typeface="Lato"/>
                    <a:ea typeface="Lato"/>
                    <a:cs typeface="Lato"/>
                    <a:sym typeface="Lato"/>
                  </a:rPr>
                  <a:t> a </a:t>
                </a:r>
                <a:r>
                  <a:rPr lang="en-US" sz="3200" b="1" dirty="0" err="1">
                    <a:solidFill>
                      <a:schemeClr val="lt1"/>
                    </a:solidFill>
                    <a:latin typeface="Lato"/>
                    <a:ea typeface="Lato"/>
                    <a:cs typeface="Lato"/>
                    <a:sym typeface="Lato"/>
                  </a:rPr>
                  <a:t>través</a:t>
                </a:r>
                <a:r>
                  <a:rPr lang="en-US" sz="3200" b="1" dirty="0">
                    <a:solidFill>
                      <a:schemeClr val="lt1"/>
                    </a:solidFill>
                    <a:latin typeface="Lato"/>
                    <a:ea typeface="Lato"/>
                    <a:cs typeface="Lato"/>
                    <a:sym typeface="Lato"/>
                  </a:rPr>
                  <a:t> de </a:t>
                </a:r>
                <a:r>
                  <a:rPr lang="en-US" sz="3200" b="1" dirty="0" err="1">
                    <a:solidFill>
                      <a:schemeClr val="lt1"/>
                    </a:solidFill>
                    <a:latin typeface="Lato"/>
                    <a:ea typeface="Lato"/>
                    <a:cs typeface="Lato"/>
                    <a:sym typeface="Lato"/>
                  </a:rPr>
                  <a:t>su</a:t>
                </a:r>
                <a:r>
                  <a:rPr lang="en-US" sz="3200" b="1" dirty="0">
                    <a:solidFill>
                      <a:schemeClr val="lt1"/>
                    </a:solidFill>
                    <a:latin typeface="Lato"/>
                    <a:ea typeface="Lato"/>
                    <a:cs typeface="Lato"/>
                    <a:sym typeface="Lato"/>
                  </a:rPr>
                  <a:t> </a:t>
                </a:r>
                <a:r>
                  <a:rPr lang="en-US" sz="3200" b="1" dirty="0" err="1">
                    <a:solidFill>
                      <a:schemeClr val="lt1"/>
                    </a:solidFill>
                    <a:latin typeface="Lato"/>
                    <a:ea typeface="Lato"/>
                    <a:cs typeface="Lato"/>
                    <a:sym typeface="Lato"/>
                  </a:rPr>
                  <a:t>venta</a:t>
                </a:r>
                <a:r>
                  <a:rPr lang="en-US" sz="3200" b="1" dirty="0">
                    <a:solidFill>
                      <a:schemeClr val="lt1"/>
                    </a:solidFill>
                    <a:latin typeface="Lato"/>
                    <a:ea typeface="Lato"/>
                    <a:cs typeface="Lato"/>
                    <a:sym typeface="Lato"/>
                  </a:rPr>
                  <a:t> o </a:t>
                </a:r>
                <a:r>
                  <a:rPr lang="en-US" sz="3200" b="1" dirty="0" err="1">
                    <a:solidFill>
                      <a:schemeClr val="lt1"/>
                    </a:solidFill>
                    <a:latin typeface="Lato"/>
                    <a:ea typeface="Lato"/>
                    <a:cs typeface="Lato"/>
                    <a:sym typeface="Lato"/>
                  </a:rPr>
                  <a:t>enajenación</a:t>
                </a:r>
                <a:r>
                  <a:rPr lang="en-US" sz="3200" b="1" dirty="0">
                    <a:solidFill>
                      <a:schemeClr val="lt1"/>
                    </a:solidFill>
                    <a:latin typeface="Lato"/>
                    <a:ea typeface="Lato"/>
                    <a:cs typeface="Lato"/>
                    <a:sym typeface="Lato"/>
                  </a:rPr>
                  <a:t>. </a:t>
                </a:r>
                <a:endParaRPr dirty="0"/>
              </a:p>
            </p:txBody>
          </p:sp>
        </p:grpSp>
      </p:grpSp>
      <p:grpSp>
        <p:nvGrpSpPr>
          <p:cNvPr id="3" name="Grupo 2">
            <a:extLst>
              <a:ext uri="{FF2B5EF4-FFF2-40B4-BE49-F238E27FC236}">
                <a16:creationId xmlns:a16="http://schemas.microsoft.com/office/drawing/2014/main" id="{3023A747-C132-1345-A398-B8E3CD06223E}"/>
              </a:ext>
            </a:extLst>
          </p:cNvPr>
          <p:cNvGrpSpPr/>
          <p:nvPr/>
        </p:nvGrpSpPr>
        <p:grpSpPr>
          <a:xfrm>
            <a:off x="10848975" y="3384550"/>
            <a:ext cx="12911137" cy="9810750"/>
            <a:chOff x="10848975" y="3384550"/>
            <a:chExt cx="12911137" cy="9810750"/>
          </a:xfrm>
        </p:grpSpPr>
        <p:grpSp>
          <p:nvGrpSpPr>
            <p:cNvPr id="2" name="Grupo 1">
              <a:extLst>
                <a:ext uri="{FF2B5EF4-FFF2-40B4-BE49-F238E27FC236}">
                  <a16:creationId xmlns:a16="http://schemas.microsoft.com/office/drawing/2014/main" id="{80873FBA-768B-1447-B9F1-63F028690024}"/>
                </a:ext>
              </a:extLst>
            </p:cNvPr>
            <p:cNvGrpSpPr/>
            <p:nvPr/>
          </p:nvGrpSpPr>
          <p:grpSpPr>
            <a:xfrm>
              <a:off x="10883900" y="3384550"/>
              <a:ext cx="12876212" cy="6985000"/>
              <a:chOff x="10883900" y="3384550"/>
              <a:chExt cx="12876212" cy="6985000"/>
            </a:xfrm>
          </p:grpSpPr>
          <p:pic>
            <p:nvPicPr>
              <p:cNvPr id="151" name="Google Shape;151;p3"/>
              <p:cNvPicPr preferRelativeResize="0"/>
              <p:nvPr/>
            </p:nvPicPr>
            <p:blipFill rotWithShape="1">
              <a:blip r:embed="rId5">
                <a:alphaModFix/>
              </a:blip>
              <a:srcRect/>
              <a:stretch/>
            </p:blipFill>
            <p:spPr>
              <a:xfrm>
                <a:off x="10883900" y="3384550"/>
                <a:ext cx="9263062" cy="5929312"/>
              </a:xfrm>
              <a:prstGeom prst="rect">
                <a:avLst/>
              </a:prstGeom>
              <a:noFill/>
              <a:ln>
                <a:noFill/>
              </a:ln>
            </p:spPr>
          </p:pic>
          <p:pic>
            <p:nvPicPr>
              <p:cNvPr id="152" name="Google Shape;152;p3"/>
              <p:cNvPicPr preferRelativeResize="0"/>
              <p:nvPr/>
            </p:nvPicPr>
            <p:blipFill rotWithShape="1">
              <a:blip r:embed="rId6">
                <a:alphaModFix/>
              </a:blip>
              <a:srcRect/>
              <a:stretch/>
            </p:blipFill>
            <p:spPr>
              <a:xfrm>
                <a:off x="18875375" y="6086475"/>
                <a:ext cx="4884737" cy="4283075"/>
              </a:xfrm>
              <a:prstGeom prst="rect">
                <a:avLst/>
              </a:prstGeom>
              <a:noFill/>
              <a:ln>
                <a:noFill/>
              </a:ln>
            </p:spPr>
          </p:pic>
        </p:grpSp>
        <p:grpSp>
          <p:nvGrpSpPr>
            <p:cNvPr id="153" name="Google Shape;153;p3"/>
            <p:cNvGrpSpPr/>
            <p:nvPr/>
          </p:nvGrpSpPr>
          <p:grpSpPr>
            <a:xfrm>
              <a:off x="10848975" y="10541000"/>
              <a:ext cx="11987212" cy="2654300"/>
              <a:chOff x="10848975" y="10541000"/>
              <a:chExt cx="11987213" cy="2654300"/>
            </a:xfrm>
          </p:grpSpPr>
          <p:sp>
            <p:nvSpPr>
              <p:cNvPr id="154" name="Google Shape;154;p3"/>
              <p:cNvSpPr txBox="1"/>
              <p:nvPr/>
            </p:nvSpPr>
            <p:spPr>
              <a:xfrm>
                <a:off x="13862050" y="10541000"/>
                <a:ext cx="8974138" cy="2492950"/>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2264AF"/>
                  </a:buClr>
                  <a:buSzPts val="3900"/>
                  <a:buFont typeface="Arial"/>
                  <a:buNone/>
                </a:pPr>
                <a:r>
                  <a:rPr lang="en-US" sz="3900" b="1" i="0" u="none" strike="noStrike" cap="none" dirty="0" err="1">
                    <a:solidFill>
                      <a:srgbClr val="2264AF"/>
                    </a:solidFill>
                    <a:latin typeface="Lato" panose="020F0502020204030203" pitchFamily="34" charset="0"/>
                    <a:ea typeface="Arial"/>
                    <a:cs typeface="Arial"/>
                    <a:sym typeface="Arial"/>
                  </a:rPr>
                  <a:t>Todos</a:t>
                </a:r>
                <a:r>
                  <a:rPr lang="en-US" sz="3900" b="1" i="0" u="none" strike="noStrike" cap="none" dirty="0">
                    <a:solidFill>
                      <a:srgbClr val="2264AF"/>
                    </a:solidFill>
                    <a:latin typeface="Lato" panose="020F0502020204030203" pitchFamily="34" charset="0"/>
                    <a:ea typeface="Arial"/>
                    <a:cs typeface="Arial"/>
                    <a:sym typeface="Arial"/>
                  </a:rPr>
                  <a:t> </a:t>
                </a:r>
                <a:r>
                  <a:rPr lang="en-US" sz="3900" b="1" i="0" u="none" strike="noStrike" cap="none" dirty="0" err="1">
                    <a:solidFill>
                      <a:srgbClr val="2264AF"/>
                    </a:solidFill>
                    <a:latin typeface="Lato" panose="020F0502020204030203" pitchFamily="34" charset="0"/>
                    <a:ea typeface="Arial"/>
                    <a:cs typeface="Arial"/>
                    <a:sym typeface="Arial"/>
                  </a:rPr>
                  <a:t>estos</a:t>
                </a:r>
                <a:r>
                  <a:rPr lang="en-US" sz="3900" b="1" i="0" u="none" strike="noStrike" cap="none" dirty="0">
                    <a:solidFill>
                      <a:srgbClr val="2264AF"/>
                    </a:solidFill>
                    <a:latin typeface="Lato" panose="020F0502020204030203" pitchFamily="34" charset="0"/>
                    <a:ea typeface="Arial"/>
                    <a:cs typeface="Arial"/>
                    <a:sym typeface="Arial"/>
                  </a:rPr>
                  <a:t> derechos </a:t>
                </a:r>
                <a:r>
                  <a:rPr lang="en-US" sz="3900" b="1" i="0" u="none" strike="noStrike" cap="none" dirty="0" err="1">
                    <a:solidFill>
                      <a:srgbClr val="2264AF"/>
                    </a:solidFill>
                    <a:latin typeface="Lato" panose="020F0502020204030203" pitchFamily="34" charset="0"/>
                    <a:ea typeface="Arial"/>
                    <a:cs typeface="Arial"/>
                    <a:sym typeface="Arial"/>
                  </a:rPr>
                  <a:t>deben</a:t>
                </a:r>
                <a:r>
                  <a:rPr lang="en-US" sz="3900" b="1" i="0" u="none" strike="noStrike" cap="none" dirty="0">
                    <a:solidFill>
                      <a:srgbClr val="2264AF"/>
                    </a:solidFill>
                    <a:latin typeface="Lato" panose="020F0502020204030203" pitchFamily="34" charset="0"/>
                    <a:ea typeface="Arial"/>
                    <a:cs typeface="Arial"/>
                    <a:sym typeface="Arial"/>
                  </a:rPr>
                  <a:t> ser </a:t>
                </a:r>
                <a:r>
                  <a:rPr lang="en-US" sz="3900" b="1" i="0" u="none" strike="noStrike" cap="none" dirty="0" err="1">
                    <a:solidFill>
                      <a:srgbClr val="2264AF"/>
                    </a:solidFill>
                    <a:latin typeface="Lato" panose="020F0502020204030203" pitchFamily="34" charset="0"/>
                    <a:ea typeface="Arial"/>
                    <a:cs typeface="Arial"/>
                    <a:sym typeface="Arial"/>
                  </a:rPr>
                  <a:t>ejercidos</a:t>
                </a:r>
                <a:r>
                  <a:rPr lang="en-US" sz="3900" b="1" i="0" u="none" strike="noStrike" cap="none" dirty="0">
                    <a:solidFill>
                      <a:srgbClr val="2264AF"/>
                    </a:solidFill>
                    <a:latin typeface="Lato" panose="020F0502020204030203" pitchFamily="34" charset="0"/>
                    <a:ea typeface="Arial"/>
                    <a:cs typeface="Arial"/>
                    <a:sym typeface="Arial"/>
                  </a:rPr>
                  <a:t> </a:t>
                </a:r>
                <a:r>
                  <a:rPr lang="en-US" sz="3900" b="1" i="0" u="none" strike="noStrike" cap="none" dirty="0" err="1">
                    <a:solidFill>
                      <a:srgbClr val="2264AF"/>
                    </a:solidFill>
                    <a:latin typeface="Lato" panose="020F0502020204030203" pitchFamily="34" charset="0"/>
                    <a:ea typeface="Arial"/>
                    <a:cs typeface="Arial"/>
                    <a:sym typeface="Arial"/>
                  </a:rPr>
                  <a:t>respetando</a:t>
                </a:r>
                <a:r>
                  <a:rPr lang="en-US" sz="3900" b="1" i="0" u="none" strike="noStrike" cap="none" dirty="0">
                    <a:solidFill>
                      <a:srgbClr val="2264AF"/>
                    </a:solidFill>
                    <a:latin typeface="Lato" panose="020F0502020204030203" pitchFamily="34" charset="0"/>
                    <a:ea typeface="Arial"/>
                    <a:cs typeface="Arial"/>
                    <a:sym typeface="Arial"/>
                  </a:rPr>
                  <a:t> las </a:t>
                </a:r>
                <a:r>
                  <a:rPr lang="en-US" sz="3900" b="1" i="0" u="none" strike="noStrike" cap="none" dirty="0" err="1">
                    <a:solidFill>
                      <a:srgbClr val="2264AF"/>
                    </a:solidFill>
                    <a:latin typeface="Lato" panose="020F0502020204030203" pitchFamily="34" charset="0"/>
                    <a:ea typeface="Arial"/>
                    <a:cs typeface="Arial"/>
                    <a:sym typeface="Arial"/>
                  </a:rPr>
                  <a:t>leyes</a:t>
                </a:r>
                <a:r>
                  <a:rPr lang="en-US" sz="3900" b="1" i="0" u="none" strike="noStrike" cap="none" dirty="0">
                    <a:solidFill>
                      <a:srgbClr val="2264AF"/>
                    </a:solidFill>
                    <a:latin typeface="Lato" panose="020F0502020204030203" pitchFamily="34" charset="0"/>
                    <a:ea typeface="Arial"/>
                    <a:cs typeface="Arial"/>
                    <a:sym typeface="Arial"/>
                  </a:rPr>
                  <a:t> y </a:t>
                </a:r>
                <a:r>
                  <a:rPr lang="en-US" sz="3900" b="1" i="0" u="none" strike="noStrike" cap="none" dirty="0" err="1">
                    <a:solidFill>
                      <a:srgbClr val="2264AF"/>
                    </a:solidFill>
                    <a:latin typeface="Lato" panose="020F0502020204030203" pitchFamily="34" charset="0"/>
                    <a:ea typeface="Arial"/>
                    <a:cs typeface="Arial"/>
                    <a:sym typeface="Arial"/>
                  </a:rPr>
                  <a:t>los</a:t>
                </a:r>
                <a:r>
                  <a:rPr lang="en-US" sz="3900" b="1" i="0" u="none" strike="noStrike" cap="none" dirty="0">
                    <a:solidFill>
                      <a:srgbClr val="2264AF"/>
                    </a:solidFill>
                    <a:latin typeface="Lato" panose="020F0502020204030203" pitchFamily="34" charset="0"/>
                    <a:ea typeface="Arial"/>
                    <a:cs typeface="Arial"/>
                    <a:sym typeface="Arial"/>
                  </a:rPr>
                  <a:t> derechos de </a:t>
                </a:r>
                <a:r>
                  <a:rPr lang="en-US" sz="3900" b="1" i="0" u="none" strike="noStrike" cap="none" dirty="0" err="1">
                    <a:solidFill>
                      <a:srgbClr val="2264AF"/>
                    </a:solidFill>
                    <a:latin typeface="Lato" panose="020F0502020204030203" pitchFamily="34" charset="0"/>
                    <a:ea typeface="Arial"/>
                    <a:cs typeface="Arial"/>
                    <a:sym typeface="Arial"/>
                  </a:rPr>
                  <a:t>terceros</a:t>
                </a:r>
                <a:r>
                  <a:rPr lang="en-US" sz="3900" b="1" i="0" u="none" strike="noStrike" cap="none" dirty="0">
                    <a:solidFill>
                      <a:srgbClr val="2264AF"/>
                    </a:solidFill>
                    <a:latin typeface="Lato" panose="020F0502020204030203" pitchFamily="34" charset="0"/>
                    <a:ea typeface="Arial"/>
                    <a:cs typeface="Arial"/>
                    <a:sym typeface="Arial"/>
                  </a:rPr>
                  <a:t>. </a:t>
                </a:r>
                <a:endParaRPr dirty="0">
                  <a:latin typeface="Lato" panose="020F0502020204030203" pitchFamily="34" charset="0"/>
                </a:endParaRPr>
              </a:p>
              <a:p>
                <a:pPr marL="0" marR="0" lvl="0" indent="0" algn="l" rtl="0">
                  <a:lnSpc>
                    <a:spcPct val="100000"/>
                  </a:lnSpc>
                  <a:spcBef>
                    <a:spcPts val="0"/>
                  </a:spcBef>
                  <a:spcAft>
                    <a:spcPts val="0"/>
                  </a:spcAft>
                  <a:buNone/>
                </a:pPr>
                <a:endParaRPr sz="3900" b="1" i="0" u="none" strike="noStrike" cap="none" dirty="0">
                  <a:solidFill>
                    <a:srgbClr val="2264AF"/>
                  </a:solidFill>
                  <a:latin typeface="Arial"/>
                  <a:ea typeface="Arial"/>
                  <a:cs typeface="Arial"/>
                  <a:sym typeface="Arial"/>
                </a:endParaRPr>
              </a:p>
            </p:txBody>
          </p:sp>
          <p:pic>
            <p:nvPicPr>
              <p:cNvPr id="155" name="Google Shape;155;p3" descr="Flecha con curva ligera"/>
              <p:cNvPicPr preferRelativeResize="0"/>
              <p:nvPr/>
            </p:nvPicPr>
            <p:blipFill rotWithShape="1">
              <a:blip r:embed="rId7">
                <a:alphaModFix/>
              </a:blip>
              <a:srcRect/>
              <a:stretch/>
            </p:blipFill>
            <p:spPr>
              <a:xfrm rot="-1560000">
                <a:off x="10848975" y="10741025"/>
                <a:ext cx="2455863" cy="2454275"/>
              </a:xfrm>
              <a:prstGeom prst="rect">
                <a:avLst/>
              </a:prstGeom>
              <a:noFill/>
              <a:ln>
                <a:noFill/>
              </a:ln>
            </p:spPr>
          </p:pic>
        </p:grpSp>
      </p:grpSp>
    </p:spTree>
    <p:extLst>
      <p:ext uri="{BB962C8B-B14F-4D97-AF65-F5344CB8AC3E}">
        <p14:creationId xmlns:p14="http://schemas.microsoft.com/office/powerpoint/2010/main" val="70498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2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gtEl>
                                        <p:attrNameLst>
                                          <p:attrName>style.visibility</p:attrName>
                                        </p:attrNameLst>
                                      </p:cBhvr>
                                      <p:to>
                                        <p:strVal val="visible"/>
                                      </p:to>
                                    </p:set>
                                    <p:animEffect transition="in" filter="fade">
                                      <p:cBhvr>
                                        <p:cTn id="12" dur="1000"/>
                                        <p:tgtEl>
                                          <p:spTgt spid="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10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2"/>
                                        </p:tgtEl>
                                        <p:attrNameLst>
                                          <p:attrName>style.visibility</p:attrName>
                                        </p:attrNameLst>
                                      </p:cBhvr>
                                      <p:to>
                                        <p:strVal val="visible"/>
                                      </p:to>
                                    </p:set>
                                    <p:animEffect transition="in" filter="fade">
                                      <p:cBhvr>
                                        <p:cTn id="22" dur="1000"/>
                                        <p:tgtEl>
                                          <p:spTgt spid="1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Google Shape;161;p4">
            <a:extLst>
              <a:ext uri="{FF2B5EF4-FFF2-40B4-BE49-F238E27FC236}">
                <a16:creationId xmlns:a16="http://schemas.microsoft.com/office/drawing/2014/main" id="{61D1786A-8AE4-9141-9645-3EF90960AB0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5"/>
            <a:ext cx="24323675"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Google Shape;162;p4">
            <a:extLst>
              <a:ext uri="{FF2B5EF4-FFF2-40B4-BE49-F238E27FC236}">
                <a16:creationId xmlns:a16="http://schemas.microsoft.com/office/drawing/2014/main" id="{FD9F0849-23AE-B849-B240-FAFC1380240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
            <a:ext cx="243236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Google Shape;163;p4">
            <a:extLst>
              <a:ext uri="{FF2B5EF4-FFF2-40B4-BE49-F238E27FC236}">
                <a16:creationId xmlns:a16="http://schemas.microsoft.com/office/drawing/2014/main" id="{AA331B9F-71CF-AB41-BC33-58A9A4FC02E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93763"/>
            <a:ext cx="2432367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Google Shape;164;p4">
            <a:extLst>
              <a:ext uri="{FF2B5EF4-FFF2-40B4-BE49-F238E27FC236}">
                <a16:creationId xmlns:a16="http://schemas.microsoft.com/office/drawing/2014/main" id="{2610C21E-73CC-9249-BFC1-2DF06FB77F39}"/>
              </a:ext>
            </a:extLst>
          </p:cNvPr>
          <p:cNvSpPr txBox="1">
            <a:spLocks noChangeArrowheads="1"/>
          </p:cNvSpPr>
          <p:nvPr/>
        </p:nvSpPr>
        <p:spPr bwMode="auto">
          <a:xfrm>
            <a:off x="998538" y="1263650"/>
            <a:ext cx="13789025"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buClr>
                <a:srgbClr val="FFFFFF"/>
              </a:buClr>
              <a:buSzPts val="5400"/>
              <a:buFont typeface="Montserrat" pitchFamily="2" charset="77"/>
              <a:buNone/>
            </a:pPr>
            <a:r>
              <a:rPr lang="en-US" altLang="es-CL" sz="5400" b="1">
                <a:solidFill>
                  <a:srgbClr val="FFFFFF"/>
                </a:solidFill>
                <a:latin typeface="Montserrat" pitchFamily="2" charset="77"/>
                <a:ea typeface="Montserrat" pitchFamily="2" charset="77"/>
                <a:cs typeface="Montserrat" pitchFamily="2" charset="77"/>
                <a:sym typeface="Montserrat" pitchFamily="2" charset="77"/>
              </a:rPr>
              <a:t>¿QUÉ LIMITACIONES SE ESTABLECEN EN RAZÓN DEL SUBSIDIO RECIBIDO?</a:t>
            </a:r>
            <a:endParaRPr lang="es-CL" altLang="es-CL"/>
          </a:p>
        </p:txBody>
      </p:sp>
      <p:sp>
        <p:nvSpPr>
          <p:cNvPr id="26630" name="Google Shape;165;p4">
            <a:extLst>
              <a:ext uri="{FF2B5EF4-FFF2-40B4-BE49-F238E27FC236}">
                <a16:creationId xmlns:a16="http://schemas.microsoft.com/office/drawing/2014/main" id="{03D4468F-F92F-0D4B-9AF9-CA410911A37C}"/>
              </a:ext>
            </a:extLst>
          </p:cNvPr>
          <p:cNvSpPr txBox="1">
            <a:spLocks noChangeArrowheads="1"/>
          </p:cNvSpPr>
          <p:nvPr/>
        </p:nvSpPr>
        <p:spPr bwMode="auto">
          <a:xfrm>
            <a:off x="1082675" y="3121025"/>
            <a:ext cx="11380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buClr>
                <a:srgbClr val="000000"/>
              </a:buClr>
              <a:buSzPts val="1800"/>
              <a:buFont typeface="Calibri" panose="020F0502020204030204" pitchFamily="34" charset="0"/>
              <a:buNone/>
            </a:pPr>
            <a:endParaRPr lang="es-CL" altLang="es-CL" b="1">
              <a:solidFill>
                <a:srgbClr val="C00000"/>
              </a:solidFill>
              <a:latin typeface="Arial" panose="020B0604020202020204" pitchFamily="34" charset="0"/>
              <a:cs typeface="Arial" panose="020B0604020202020204" pitchFamily="34" charset="0"/>
              <a:sym typeface="Arial" panose="020B0604020202020204" pitchFamily="34" charset="0"/>
            </a:endParaRPr>
          </a:p>
          <a:p>
            <a:endParaRPr lang="es-CL" altLang="es-CL" b="1">
              <a:solidFill>
                <a:srgbClr val="C00000"/>
              </a:solidFill>
              <a:latin typeface="Arial" panose="020B0604020202020204" pitchFamily="34" charset="0"/>
              <a:cs typeface="Arial" panose="020B0604020202020204" pitchFamily="34" charset="0"/>
              <a:sym typeface="Arial" panose="020B0604020202020204" pitchFamily="34" charset="0"/>
            </a:endParaRPr>
          </a:p>
        </p:txBody>
      </p:sp>
      <p:sp>
        <p:nvSpPr>
          <p:cNvPr id="26631" name="Google Shape;166;p4" descr="Resultado de imagen para copropiedad inmobiliaria">
            <a:extLst>
              <a:ext uri="{FF2B5EF4-FFF2-40B4-BE49-F238E27FC236}">
                <a16:creationId xmlns:a16="http://schemas.microsoft.com/office/drawing/2014/main" id="{47B9C6A5-3F34-784B-B1FD-E0AF2E7904CE}"/>
              </a:ext>
            </a:extLst>
          </p:cNvPr>
          <p:cNvSpPr txBox="1">
            <a:spLocks noChangeArrowheads="1"/>
          </p:cNvSpPr>
          <p:nvPr/>
        </p:nvSpPr>
        <p:spPr bwMode="auto">
          <a:xfrm>
            <a:off x="11858625" y="6553200"/>
            <a:ext cx="6080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s-CL" altLang="es-CL">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
        <p:nvSpPr>
          <p:cNvPr id="26632" name="Google Shape;167;p4" descr="Resultado de imagen para copropiedad inmobiliaria">
            <a:extLst>
              <a:ext uri="{FF2B5EF4-FFF2-40B4-BE49-F238E27FC236}">
                <a16:creationId xmlns:a16="http://schemas.microsoft.com/office/drawing/2014/main" id="{B2A587C7-FCF7-704A-A3A6-04DB02083A4D}"/>
              </a:ext>
            </a:extLst>
          </p:cNvPr>
          <p:cNvSpPr txBox="1">
            <a:spLocks noChangeArrowheads="1"/>
          </p:cNvSpPr>
          <p:nvPr/>
        </p:nvSpPr>
        <p:spPr bwMode="auto">
          <a:xfrm>
            <a:off x="11858625" y="6553200"/>
            <a:ext cx="6080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s-CL" altLang="es-CL">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sp>
        <p:nvSpPr>
          <p:cNvPr id="26633" name="Google Shape;168;p4" descr="Resultado de imagen para copropiedad inmobiliaria">
            <a:extLst>
              <a:ext uri="{FF2B5EF4-FFF2-40B4-BE49-F238E27FC236}">
                <a16:creationId xmlns:a16="http://schemas.microsoft.com/office/drawing/2014/main" id="{8C2981A3-A04D-7646-94D0-0288DD5B337C}"/>
              </a:ext>
            </a:extLst>
          </p:cNvPr>
          <p:cNvSpPr txBox="1">
            <a:spLocks noChangeArrowheads="1"/>
          </p:cNvSpPr>
          <p:nvPr/>
        </p:nvSpPr>
        <p:spPr bwMode="auto">
          <a:xfrm>
            <a:off x="11858625" y="6553200"/>
            <a:ext cx="6080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endParaRPr lang="es-CL" altLang="es-CL">
              <a:solidFill>
                <a:srgbClr val="000000"/>
              </a:solidFill>
              <a:ea typeface="Calibri" panose="020F0502020204030204" pitchFamily="34" charset="0"/>
              <a:cs typeface="Calibri" panose="020F0502020204030204" pitchFamily="34" charset="0"/>
              <a:sym typeface="Calibri" panose="020F0502020204030204" pitchFamily="34" charset="0"/>
            </a:endParaRPr>
          </a:p>
        </p:txBody>
      </p:sp>
      <p:grpSp>
        <p:nvGrpSpPr>
          <p:cNvPr id="26634" name="Google Shape;169;p4">
            <a:extLst>
              <a:ext uri="{FF2B5EF4-FFF2-40B4-BE49-F238E27FC236}">
                <a16:creationId xmlns:a16="http://schemas.microsoft.com/office/drawing/2014/main" id="{90316249-4802-314F-97FC-EC45C264EB15}"/>
              </a:ext>
            </a:extLst>
          </p:cNvPr>
          <p:cNvGrpSpPr>
            <a:grpSpLocks/>
          </p:cNvGrpSpPr>
          <p:nvPr/>
        </p:nvGrpSpPr>
        <p:grpSpPr bwMode="auto">
          <a:xfrm>
            <a:off x="998538" y="4140196"/>
            <a:ext cx="10390187" cy="2755157"/>
            <a:chOff x="9626234" y="10716416"/>
            <a:chExt cx="10390333" cy="2754758"/>
          </a:xfrm>
        </p:grpSpPr>
        <p:sp>
          <p:nvSpPr>
            <p:cNvPr id="26641" name="Google Shape;170;p4">
              <a:extLst>
                <a:ext uri="{FF2B5EF4-FFF2-40B4-BE49-F238E27FC236}">
                  <a16:creationId xmlns:a16="http://schemas.microsoft.com/office/drawing/2014/main" id="{D15E0203-76F7-CC4A-BB72-3263A945A3E9}"/>
                </a:ext>
              </a:extLst>
            </p:cNvPr>
            <p:cNvSpPr txBox="1">
              <a:spLocks noChangeArrowheads="1"/>
            </p:cNvSpPr>
            <p:nvPr/>
          </p:nvSpPr>
          <p:spPr bwMode="auto">
            <a:xfrm>
              <a:off x="11929078" y="10793946"/>
              <a:ext cx="8087489" cy="2677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Clr>
                  <a:srgbClr val="E65A5F"/>
                </a:buClr>
                <a:buSzPts val="3600"/>
                <a:buFont typeface="Lato" panose="020F0502020204030203" pitchFamily="34" charset="0"/>
                <a:buNone/>
              </a:pP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La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vivienda</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debe ser </a:t>
              </a:r>
              <a:r>
                <a:rPr lang="en-US" altLang="es-CL" sz="2800" b="1"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habitada</a:t>
              </a:r>
              <a:r>
                <a:rPr lang="en-US" altLang="es-CL" sz="2800" b="1"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personalmente</a:t>
              </a:r>
              <a:r>
                <a:rPr lang="en-US" altLang="es-CL" sz="2800" b="1"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por el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beneficiario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del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subsidio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y/o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su</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núcleo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familiar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declarado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al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momento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su</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postulación</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 lo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menos</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durante</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el</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plazo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prohibición</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descrito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en</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su</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escritura</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compraventa</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(5, 10 o 20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años</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dependiendo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del </a:t>
              </a:r>
              <a:r>
                <a:rPr lang="en-US" altLang="es-CL" sz="2800" dirty="0" err="1">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subsidio</a:t>
              </a:r>
              <a:r>
                <a:rPr lang="en-US" altLang="es-CL" sz="2800" dirty="0">
                  <a:solidFill>
                    <a:srgbClr val="E65A5F"/>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t>
              </a:r>
              <a:endParaRPr lang="es-CL" altLang="es-CL" sz="1400" dirty="0"/>
            </a:p>
          </p:txBody>
        </p:sp>
        <p:sp>
          <p:nvSpPr>
            <p:cNvPr id="26642" name="Google Shape;171;p4">
              <a:extLst>
                <a:ext uri="{FF2B5EF4-FFF2-40B4-BE49-F238E27FC236}">
                  <a16:creationId xmlns:a16="http://schemas.microsoft.com/office/drawing/2014/main" id="{16706F1C-8451-CD42-935C-6AE87DFEFF35}"/>
                </a:ext>
              </a:extLst>
            </p:cNvPr>
            <p:cNvSpPr>
              <a:spLocks/>
            </p:cNvSpPr>
            <p:nvPr/>
          </p:nvSpPr>
          <p:spPr bwMode="auto">
            <a:xfrm>
              <a:off x="9626234" y="10716416"/>
              <a:ext cx="1529938" cy="1530335"/>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a:extLst>
              <a:ext uri="{91240B29-F687-4F45-9708-019B960494DF}">
                <a14:hiddenLine xmlns:a14="http://schemas.microsoft.com/office/drawing/2010/main" w="9525">
                  <a:solidFill>
                    <a:srgbClr val="000000"/>
                  </a:solidFill>
                  <a:round/>
                  <a:headEnd/>
                  <a:tailEnd/>
                </a14:hiddenLine>
              </a:ext>
            </a:extLst>
          </p:spPr>
          <p:txBody>
            <a:bodyPr lIns="182825" tIns="91400" rIns="182825" bIns="91400"/>
            <a:lstStyle/>
            <a:p>
              <a:endParaRPr lang="es-CL"/>
            </a:p>
          </p:txBody>
        </p:sp>
        <p:sp>
          <p:nvSpPr>
            <p:cNvPr id="26643" name="Google Shape;172;p4">
              <a:extLst>
                <a:ext uri="{FF2B5EF4-FFF2-40B4-BE49-F238E27FC236}">
                  <a16:creationId xmlns:a16="http://schemas.microsoft.com/office/drawing/2014/main" id="{6DCFE52E-88BA-EF4F-B0B8-9EE4B1744D54}"/>
                </a:ext>
              </a:extLst>
            </p:cNvPr>
            <p:cNvSpPr>
              <a:spLocks/>
            </p:cNvSpPr>
            <p:nvPr/>
          </p:nvSpPr>
          <p:spPr bwMode="auto">
            <a:xfrm rot="10800000" flipH="1">
              <a:off x="11470935" y="10940239"/>
              <a:ext cx="142877" cy="1182606"/>
            </a:xfrm>
            <a:custGeom>
              <a:avLst/>
              <a:gdLst>
                <a:gd name="T0" fmla="*/ 71439 w 142877"/>
                <a:gd name="T1" fmla="*/ 0 h 1182606"/>
                <a:gd name="T2" fmla="*/ 71439 w 142877"/>
                <a:gd name="T3" fmla="*/ 0 h 1182606"/>
                <a:gd name="T4" fmla="*/ 142878 w 142877"/>
                <a:gd name="T5" fmla="*/ 71439 h 1182606"/>
                <a:gd name="T6" fmla="*/ 142877 w 142877"/>
                <a:gd name="T7" fmla="*/ 1111168 h 1182606"/>
                <a:gd name="T8" fmla="*/ 71438 w 142877"/>
                <a:gd name="T9" fmla="*/ 1182607 h 1182606"/>
                <a:gd name="T10" fmla="*/ 71439 w 142877"/>
                <a:gd name="T11" fmla="*/ 1182606 h 1182606"/>
                <a:gd name="T12" fmla="*/ 0 w 142877"/>
                <a:gd name="T13" fmla="*/ 1111167 h 1182606"/>
                <a:gd name="T14" fmla="*/ 0 w 142877"/>
                <a:gd name="T15" fmla="*/ 71439 h 1182606"/>
                <a:gd name="T16" fmla="*/ 71439 w 142877"/>
                <a:gd name="T17" fmla="*/ 0 h 1182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877" h="1182606" extrusionOk="0">
                  <a:moveTo>
                    <a:pt x="71439" y="0"/>
                  </a:moveTo>
                  <a:lnTo>
                    <a:pt x="71439" y="0"/>
                  </a:lnTo>
                  <a:cubicBezTo>
                    <a:pt x="110894" y="0"/>
                    <a:pt x="142878" y="31984"/>
                    <a:pt x="142878" y="71439"/>
                  </a:cubicBezTo>
                  <a:cubicBezTo>
                    <a:pt x="142878" y="418015"/>
                    <a:pt x="142877" y="764592"/>
                    <a:pt x="142877" y="1111168"/>
                  </a:cubicBezTo>
                  <a:cubicBezTo>
                    <a:pt x="142877" y="1150623"/>
                    <a:pt x="110893" y="1182607"/>
                    <a:pt x="71438" y="1182607"/>
                  </a:cubicBezTo>
                  <a:lnTo>
                    <a:pt x="71439" y="1182606"/>
                  </a:lnTo>
                  <a:cubicBezTo>
                    <a:pt x="31984" y="1182606"/>
                    <a:pt x="0" y="1150622"/>
                    <a:pt x="0" y="1111167"/>
                  </a:cubicBezTo>
                  <a:lnTo>
                    <a:pt x="0" y="71439"/>
                  </a:lnTo>
                  <a:cubicBezTo>
                    <a:pt x="0" y="31984"/>
                    <a:pt x="31984" y="0"/>
                    <a:pt x="71439" y="0"/>
                  </a:cubicBezTo>
                  <a:close/>
                </a:path>
              </a:pathLst>
            </a:custGeom>
            <a:solidFill>
              <a:srgbClr val="E85C60"/>
            </a:solidFill>
            <a:ln>
              <a:noFill/>
            </a:ln>
            <a:extLst>
              <a:ext uri="{91240B29-F687-4F45-9708-019B960494DF}">
                <a14:hiddenLine xmlns:a14="http://schemas.microsoft.com/office/drawing/2010/main" w="9525">
                  <a:solidFill>
                    <a:srgbClr val="000000"/>
                  </a:solidFill>
                  <a:round/>
                  <a:headEnd/>
                  <a:tailEnd/>
                </a14:hiddenLine>
              </a:ext>
            </a:extLst>
          </p:spPr>
          <p:txBody>
            <a:bodyPr lIns="219400" tIns="109700" rIns="219400" bIns="109700" anchor="ctr"/>
            <a:lstStyle/>
            <a:p>
              <a:endParaRPr lang="es-CL"/>
            </a:p>
          </p:txBody>
        </p:sp>
        <p:pic>
          <p:nvPicPr>
            <p:cNvPr id="26644" name="Google Shape;173;p4">
              <a:extLst>
                <a:ext uri="{FF2B5EF4-FFF2-40B4-BE49-F238E27FC236}">
                  <a16:creationId xmlns:a16="http://schemas.microsoft.com/office/drawing/2014/main" id="{45166A3C-5118-7E4B-A689-6F779E074E1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4282" y="11214128"/>
              <a:ext cx="773841" cy="635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6635" name="Google Shape;174;p4">
            <a:extLst>
              <a:ext uri="{FF2B5EF4-FFF2-40B4-BE49-F238E27FC236}">
                <a16:creationId xmlns:a16="http://schemas.microsoft.com/office/drawing/2014/main" id="{216884AA-EA1B-2E4B-8006-8093054E7E57}"/>
              </a:ext>
            </a:extLst>
          </p:cNvPr>
          <p:cNvGrpSpPr>
            <a:grpSpLocks/>
          </p:cNvGrpSpPr>
          <p:nvPr/>
        </p:nvGrpSpPr>
        <p:grpSpPr bwMode="auto">
          <a:xfrm>
            <a:off x="12161838" y="4140201"/>
            <a:ext cx="11163301" cy="2338690"/>
            <a:chOff x="9626234" y="6255252"/>
            <a:chExt cx="11163241" cy="2338625"/>
          </a:xfrm>
        </p:grpSpPr>
        <p:sp>
          <p:nvSpPr>
            <p:cNvPr id="26637" name="Google Shape;175;p4">
              <a:extLst>
                <a:ext uri="{FF2B5EF4-FFF2-40B4-BE49-F238E27FC236}">
                  <a16:creationId xmlns:a16="http://schemas.microsoft.com/office/drawing/2014/main" id="{3C7AB6BF-AE2A-3045-9EBF-88B1D5E92718}"/>
                </a:ext>
              </a:extLst>
            </p:cNvPr>
            <p:cNvSpPr txBox="1">
              <a:spLocks noChangeArrowheads="1"/>
            </p:cNvSpPr>
            <p:nvPr/>
          </p:nvSpPr>
          <p:spPr bwMode="auto">
            <a:xfrm>
              <a:off x="11929079" y="6347210"/>
              <a:ext cx="8860396" cy="224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Clr>
                  <a:srgbClr val="89BD3E"/>
                </a:buClr>
                <a:buSzPts val="3600"/>
              </a:pP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Durante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el</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mismo</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plazo</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prohibición</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el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beneficiario</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no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podrá</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enajenar</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la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vivienda</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ni</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celebrar</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acto</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o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contrato</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alguno</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que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importe</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cesión</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uso</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y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goce</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 la </a:t>
              </a:r>
              <a:r>
                <a:rPr lang="en-US" altLang="es-CL" sz="2800" b="1"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misma</a:t>
              </a:r>
              <a:r>
                <a:rPr lang="en-US" altLang="es-CL" sz="2800" b="1"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sea a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título</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gratuito</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u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oneroso</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sin previa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autorización</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a:t>
              </a:r>
              <a:r>
                <a:rPr lang="en-US" altLang="es-CL" sz="2800" dirty="0" err="1">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escrita</a:t>
              </a:r>
              <a:r>
                <a:rPr lang="en-US" altLang="es-CL" sz="2800" dirty="0">
                  <a:solidFill>
                    <a:srgbClr val="89BD3E"/>
                  </a:solidFill>
                  <a:latin typeface="Lato" panose="020F0502020204030203" pitchFamily="34" charset="0"/>
                  <a:ea typeface="Lato" panose="020F0502020204030203" pitchFamily="34" charset="0"/>
                  <a:cs typeface="Lato" panose="020F0502020204030203" pitchFamily="34" charset="0"/>
                  <a:sym typeface="Lato" panose="020F0502020204030203" pitchFamily="34" charset="0"/>
                </a:rPr>
                <a:t> del SERVIU.</a:t>
              </a:r>
              <a:endParaRPr lang="es-CL" altLang="es-CL" sz="1400" dirty="0"/>
            </a:p>
          </p:txBody>
        </p:sp>
        <p:sp>
          <p:nvSpPr>
            <p:cNvPr id="26638" name="Google Shape;176;p4">
              <a:extLst>
                <a:ext uri="{FF2B5EF4-FFF2-40B4-BE49-F238E27FC236}">
                  <a16:creationId xmlns:a16="http://schemas.microsoft.com/office/drawing/2014/main" id="{F880278E-8956-0E40-872D-2DAAAD7448AF}"/>
                </a:ext>
              </a:extLst>
            </p:cNvPr>
            <p:cNvSpPr>
              <a:spLocks/>
            </p:cNvSpPr>
            <p:nvPr/>
          </p:nvSpPr>
          <p:spPr bwMode="auto">
            <a:xfrm>
              <a:off x="9626234" y="6255252"/>
              <a:ext cx="1529938" cy="1530335"/>
            </a:xfrm>
            <a:custGeom>
              <a:avLst/>
              <a:gdLst>
                <a:gd name="T0" fmla="*/ 106 w 212"/>
                <a:gd name="T1" fmla="*/ 212 h 212"/>
                <a:gd name="T2" fmla="*/ 0 w 212"/>
                <a:gd name="T3" fmla="*/ 106 h 212"/>
                <a:gd name="T4" fmla="*/ 106 w 212"/>
                <a:gd name="T5" fmla="*/ 0 h 212"/>
                <a:gd name="T6" fmla="*/ 212 w 212"/>
                <a:gd name="T7" fmla="*/ 106 h 212"/>
                <a:gd name="T8" fmla="*/ 106 w 212"/>
                <a:gd name="T9" fmla="*/ 212 h 212"/>
                <a:gd name="T10" fmla="*/ 106 w 212"/>
                <a:gd name="T11" fmla="*/ 20 h 212"/>
                <a:gd name="T12" fmla="*/ 20 w 212"/>
                <a:gd name="T13" fmla="*/ 106 h 212"/>
                <a:gd name="T14" fmla="*/ 106 w 212"/>
                <a:gd name="T15" fmla="*/ 192 h 212"/>
                <a:gd name="T16" fmla="*/ 192 w 212"/>
                <a:gd name="T17" fmla="*/ 106 h 212"/>
                <a:gd name="T18" fmla="*/ 106 w 212"/>
                <a:gd name="T19" fmla="*/ 2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89BD3E"/>
            </a:solidFill>
            <a:ln>
              <a:noFill/>
            </a:ln>
            <a:extLst>
              <a:ext uri="{91240B29-F687-4F45-9708-019B960494DF}">
                <a14:hiddenLine xmlns:a14="http://schemas.microsoft.com/office/drawing/2010/main" w="9525">
                  <a:solidFill>
                    <a:srgbClr val="000000"/>
                  </a:solidFill>
                  <a:round/>
                  <a:headEnd/>
                  <a:tailEnd/>
                </a14:hiddenLine>
              </a:ext>
            </a:extLst>
          </p:spPr>
          <p:txBody>
            <a:bodyPr lIns="182825" tIns="91400" rIns="182825" bIns="91400"/>
            <a:lstStyle/>
            <a:p>
              <a:endParaRPr lang="es-CL"/>
            </a:p>
          </p:txBody>
        </p:sp>
        <p:sp>
          <p:nvSpPr>
            <p:cNvPr id="26639" name="Google Shape;177;p4">
              <a:extLst>
                <a:ext uri="{FF2B5EF4-FFF2-40B4-BE49-F238E27FC236}">
                  <a16:creationId xmlns:a16="http://schemas.microsoft.com/office/drawing/2014/main" id="{6BE44267-8569-7D4A-AE74-3CCF70EEC464}"/>
                </a:ext>
              </a:extLst>
            </p:cNvPr>
            <p:cNvSpPr>
              <a:spLocks/>
            </p:cNvSpPr>
            <p:nvPr/>
          </p:nvSpPr>
          <p:spPr bwMode="auto">
            <a:xfrm rot="10800000" flipH="1">
              <a:off x="11470899" y="6479084"/>
              <a:ext cx="142874" cy="1182654"/>
            </a:xfrm>
            <a:custGeom>
              <a:avLst/>
              <a:gdLst>
                <a:gd name="T0" fmla="*/ 71437 w 142874"/>
                <a:gd name="T1" fmla="*/ 0 h 1182654"/>
                <a:gd name="T2" fmla="*/ 71437 w 142874"/>
                <a:gd name="T3" fmla="*/ 0 h 1182654"/>
                <a:gd name="T4" fmla="*/ 142874 w 142874"/>
                <a:gd name="T5" fmla="*/ 71437 h 1182654"/>
                <a:gd name="T6" fmla="*/ 142874 w 142874"/>
                <a:gd name="T7" fmla="*/ 1111217 h 1182654"/>
                <a:gd name="T8" fmla="*/ 71437 w 142874"/>
                <a:gd name="T9" fmla="*/ 1182654 h 1182654"/>
                <a:gd name="T10" fmla="*/ 71437 w 142874"/>
                <a:gd name="T11" fmla="*/ 1182654 h 1182654"/>
                <a:gd name="T12" fmla="*/ 0 w 142874"/>
                <a:gd name="T13" fmla="*/ 1111217 h 1182654"/>
                <a:gd name="T14" fmla="*/ 0 w 142874"/>
                <a:gd name="T15" fmla="*/ 71437 h 1182654"/>
                <a:gd name="T16" fmla="*/ 71437 w 142874"/>
                <a:gd name="T17" fmla="*/ 0 h 1182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874" h="1182654" extrusionOk="0">
                  <a:moveTo>
                    <a:pt x="71437" y="0"/>
                  </a:moveTo>
                  <a:lnTo>
                    <a:pt x="71437" y="0"/>
                  </a:lnTo>
                  <a:cubicBezTo>
                    <a:pt x="110891" y="0"/>
                    <a:pt x="142874" y="31983"/>
                    <a:pt x="142874" y="71437"/>
                  </a:cubicBezTo>
                  <a:lnTo>
                    <a:pt x="142874" y="1111217"/>
                  </a:lnTo>
                  <a:cubicBezTo>
                    <a:pt x="142874" y="1150671"/>
                    <a:pt x="110891" y="1182654"/>
                    <a:pt x="71437" y="1182654"/>
                  </a:cubicBezTo>
                  <a:cubicBezTo>
                    <a:pt x="31983" y="1182654"/>
                    <a:pt x="0" y="1150671"/>
                    <a:pt x="0" y="1111217"/>
                  </a:cubicBezTo>
                  <a:lnTo>
                    <a:pt x="0" y="71437"/>
                  </a:lnTo>
                  <a:cubicBezTo>
                    <a:pt x="0" y="31983"/>
                    <a:pt x="31983" y="0"/>
                    <a:pt x="71437" y="0"/>
                  </a:cubicBezTo>
                  <a:close/>
                </a:path>
              </a:pathLst>
            </a:custGeom>
            <a:solidFill>
              <a:srgbClr val="89BD3E"/>
            </a:solidFill>
            <a:ln>
              <a:noFill/>
            </a:ln>
            <a:extLst>
              <a:ext uri="{91240B29-F687-4F45-9708-019B960494DF}">
                <a14:hiddenLine xmlns:a14="http://schemas.microsoft.com/office/drawing/2010/main" w="9525">
                  <a:solidFill>
                    <a:srgbClr val="000000"/>
                  </a:solidFill>
                  <a:round/>
                  <a:headEnd/>
                  <a:tailEnd/>
                </a14:hiddenLine>
              </a:ext>
            </a:extLst>
          </p:spPr>
          <p:txBody>
            <a:bodyPr lIns="219400" tIns="109700" rIns="219400" bIns="109700" anchor="ctr"/>
            <a:lstStyle/>
            <a:p>
              <a:endParaRPr lang="es-CL"/>
            </a:p>
          </p:txBody>
        </p:sp>
        <p:pic>
          <p:nvPicPr>
            <p:cNvPr id="26640" name="Google Shape;178;p4">
              <a:extLst>
                <a:ext uri="{FF2B5EF4-FFF2-40B4-BE49-F238E27FC236}">
                  <a16:creationId xmlns:a16="http://schemas.microsoft.com/office/drawing/2014/main" id="{670638F2-5434-7B4C-80D7-3E2F75D2E33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24781" y="6768414"/>
              <a:ext cx="753342" cy="60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 name="Grupo 1">
            <a:extLst>
              <a:ext uri="{FF2B5EF4-FFF2-40B4-BE49-F238E27FC236}">
                <a16:creationId xmlns:a16="http://schemas.microsoft.com/office/drawing/2014/main" id="{FEACC426-F2B9-3942-87AB-4F5A51FFE554}"/>
              </a:ext>
            </a:extLst>
          </p:cNvPr>
          <p:cNvGrpSpPr/>
          <p:nvPr/>
        </p:nvGrpSpPr>
        <p:grpSpPr>
          <a:xfrm>
            <a:off x="258763" y="6643688"/>
            <a:ext cx="20356512" cy="7132637"/>
            <a:chOff x="258763" y="6643688"/>
            <a:chExt cx="20356512" cy="7132637"/>
          </a:xfrm>
        </p:grpSpPr>
        <p:pic>
          <p:nvPicPr>
            <p:cNvPr id="160" name="Google Shape;160;p4">
              <a:extLst>
                <a:ext uri="{FF2B5EF4-FFF2-40B4-BE49-F238E27FC236}">
                  <a16:creationId xmlns:a16="http://schemas.microsoft.com/office/drawing/2014/main" id="{0FABFA8C-2D4D-A54A-9225-0CDEC1A9774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9388" y="9596438"/>
              <a:ext cx="15355887" cy="417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 name="Google Shape;179;p4">
              <a:extLst>
                <a:ext uri="{FF2B5EF4-FFF2-40B4-BE49-F238E27FC236}">
                  <a16:creationId xmlns:a16="http://schemas.microsoft.com/office/drawing/2014/main" id="{8AFED886-3DBE-9A43-A752-7DCAB3C5A80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8763" y="6643688"/>
              <a:ext cx="4087812"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Google Shape;243;g15a2e48c4d5_0_38">
            <a:extLst>
              <a:ext uri="{FF2B5EF4-FFF2-40B4-BE49-F238E27FC236}">
                <a16:creationId xmlns:a16="http://schemas.microsoft.com/office/drawing/2014/main" id="{58CDCC10-80BE-1DF6-58EA-3943C1CDCD20}"/>
              </a:ext>
            </a:extLst>
          </p:cNvPr>
          <p:cNvSpPr txBox="1"/>
          <p:nvPr/>
        </p:nvSpPr>
        <p:spPr>
          <a:xfrm>
            <a:off x="4948518" y="7758843"/>
            <a:ext cx="17436395" cy="116952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CL" sz="3200" b="1" dirty="0">
                <a:solidFill>
                  <a:srgbClr val="2264AF"/>
                </a:solidFill>
                <a:latin typeface="Calibri"/>
                <a:ea typeface="Calibri"/>
                <a:cs typeface="Calibri"/>
                <a:sym typeface="Calibri"/>
              </a:rPr>
              <a:t>Transcurrido el plazo de prohibición según el tipo de Subsidio entregado, el propietario puede solicitar el </a:t>
            </a:r>
            <a:r>
              <a:rPr lang="es-CL" sz="3200" b="1" u="sng" dirty="0">
                <a:solidFill>
                  <a:srgbClr val="2264AF"/>
                </a:solidFill>
                <a:latin typeface="Calibri"/>
                <a:ea typeface="Calibri"/>
                <a:cs typeface="Calibri"/>
                <a:sym typeface="Calibri"/>
              </a:rPr>
              <a:t>alzamiento</a:t>
            </a:r>
            <a:r>
              <a:rPr lang="es-CL" sz="3200" b="1" dirty="0">
                <a:solidFill>
                  <a:srgbClr val="2264AF"/>
                </a:solidFill>
                <a:latin typeface="Calibri"/>
                <a:ea typeface="Calibri"/>
                <a:cs typeface="Calibri"/>
                <a:sym typeface="Calibri"/>
              </a:rPr>
              <a:t> de de estas prohibiciones ante el Conservador de Bienes Raíces.</a:t>
            </a:r>
            <a:endParaRPr sz="3200" b="1" dirty="0">
              <a:solidFill>
                <a:srgbClr val="2264AF"/>
              </a:solidFill>
              <a:latin typeface="Calibri"/>
              <a:ea typeface="Calibri"/>
              <a:cs typeface="Calibri"/>
              <a:sym typeface="Calibri"/>
            </a:endParaRPr>
          </a:p>
        </p:txBody>
      </p:sp>
    </p:spTree>
    <p:extLst>
      <p:ext uri="{BB962C8B-B14F-4D97-AF65-F5344CB8AC3E}">
        <p14:creationId xmlns:p14="http://schemas.microsoft.com/office/powerpoint/2010/main" val="3209891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20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6634"/>
                                        </p:tgtEl>
                                        <p:attrNameLst>
                                          <p:attrName>style.visibility</p:attrName>
                                        </p:attrNameLst>
                                      </p:cBhvr>
                                      <p:to>
                                        <p:strVal val="visible"/>
                                      </p:to>
                                    </p:set>
                                    <p:animEffect transition="in" filter="fade">
                                      <p:cBhvr>
                                        <p:cTn id="14" dur="500"/>
                                        <p:tgtEl>
                                          <p:spTgt spid="266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6635"/>
                                        </p:tgtEl>
                                        <p:attrNameLst>
                                          <p:attrName>style.visibility</p:attrName>
                                        </p:attrNameLst>
                                      </p:cBhvr>
                                      <p:to>
                                        <p:strVal val="visible"/>
                                      </p:to>
                                    </p:set>
                                    <p:animEffect transition="in" filter="fade">
                                      <p:cBhvr>
                                        <p:cTn id="19" dur="5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5"/>
          <p:cNvGrpSpPr/>
          <p:nvPr/>
        </p:nvGrpSpPr>
        <p:grpSpPr>
          <a:xfrm>
            <a:off x="10144125" y="3373436"/>
            <a:ext cx="3687763" cy="10223500"/>
            <a:chOff x="11566005" y="4114800"/>
            <a:chExt cx="3591121" cy="9954070"/>
          </a:xfrm>
        </p:grpSpPr>
        <p:grpSp>
          <p:nvGrpSpPr>
            <p:cNvPr id="185" name="Google Shape;185;p5"/>
            <p:cNvGrpSpPr/>
            <p:nvPr/>
          </p:nvGrpSpPr>
          <p:grpSpPr>
            <a:xfrm>
              <a:off x="11566005" y="4114800"/>
              <a:ext cx="3187640" cy="9954070"/>
              <a:chOff x="11566005" y="4114800"/>
              <a:chExt cx="3187640" cy="9954070"/>
            </a:xfrm>
          </p:grpSpPr>
          <p:cxnSp>
            <p:nvCxnSpPr>
              <p:cNvPr id="186" name="Google Shape;186;p5"/>
              <p:cNvCxnSpPr/>
              <p:nvPr/>
            </p:nvCxnSpPr>
            <p:spPr>
              <a:xfrm rot="-5400000" flipH="1">
                <a:off x="8384529" y="7699754"/>
                <a:ext cx="9954070" cy="2784161"/>
              </a:xfrm>
              <a:prstGeom prst="bentConnector3">
                <a:avLst>
                  <a:gd name="adj1" fmla="val 50000"/>
                </a:avLst>
              </a:prstGeom>
              <a:noFill/>
              <a:ln w="165100" cap="flat" cmpd="sng">
                <a:solidFill>
                  <a:srgbClr val="F2F2F2"/>
                </a:solidFill>
                <a:prstDash val="solid"/>
                <a:miter lim="800000"/>
                <a:headEnd type="none" w="med" len="med"/>
                <a:tailEnd type="none" w="med" len="med"/>
              </a:ln>
            </p:spPr>
          </p:cxnSp>
          <p:sp>
            <p:nvSpPr>
              <p:cNvPr id="187" name="Google Shape;187;p5"/>
              <p:cNvSpPr/>
              <p:nvPr/>
            </p:nvSpPr>
            <p:spPr>
              <a:xfrm>
                <a:off x="11590739" y="5196764"/>
                <a:ext cx="755944" cy="754284"/>
              </a:xfrm>
              <a:custGeom>
                <a:avLst/>
                <a:gdLst/>
                <a:ahLst/>
                <a:cxnLst/>
                <a:rect l="l" t="t" r="r" b="b"/>
                <a:pathLst>
                  <a:path w="66" h="66" extrusionOk="0">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88" name="Google Shape;188;p5"/>
              <p:cNvSpPr/>
              <p:nvPr/>
            </p:nvSpPr>
            <p:spPr>
              <a:xfrm>
                <a:off x="11566005" y="7144300"/>
                <a:ext cx="755944" cy="754284"/>
              </a:xfrm>
              <a:custGeom>
                <a:avLst/>
                <a:gdLst/>
                <a:ahLst/>
                <a:cxnLst/>
                <a:rect l="l" t="t" r="r" b="b"/>
                <a:pathLst>
                  <a:path w="66" h="66" extrusionOk="0">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189" name="Google Shape;189;p5"/>
            <p:cNvSpPr/>
            <p:nvPr/>
          </p:nvSpPr>
          <p:spPr>
            <a:xfrm>
              <a:off x="14401181" y="10133612"/>
              <a:ext cx="755944" cy="754284"/>
            </a:xfrm>
            <a:custGeom>
              <a:avLst/>
              <a:gdLst/>
              <a:ahLst/>
              <a:cxnLst/>
              <a:rect l="l" t="t" r="r" b="b"/>
              <a:pathLst>
                <a:path w="66" h="66" extrusionOk="0">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0" name="Google Shape;190;p5"/>
            <p:cNvSpPr/>
            <p:nvPr/>
          </p:nvSpPr>
          <p:spPr>
            <a:xfrm>
              <a:off x="14401181" y="11816838"/>
              <a:ext cx="755944" cy="754284"/>
            </a:xfrm>
            <a:custGeom>
              <a:avLst/>
              <a:gdLst/>
              <a:ahLst/>
              <a:cxnLst/>
              <a:rect l="l" t="t" r="r" b="b"/>
              <a:pathLst>
                <a:path w="66" h="66" extrusionOk="0">
                  <a:moveTo>
                    <a:pt x="61" y="25"/>
                  </a:moveTo>
                  <a:cubicBezTo>
                    <a:pt x="56" y="9"/>
                    <a:pt x="40" y="0"/>
                    <a:pt x="24" y="5"/>
                  </a:cubicBezTo>
                  <a:cubicBezTo>
                    <a:pt x="9" y="10"/>
                    <a:pt x="0" y="26"/>
                    <a:pt x="5" y="42"/>
                  </a:cubicBezTo>
                  <a:cubicBezTo>
                    <a:pt x="9" y="57"/>
                    <a:pt x="26" y="66"/>
                    <a:pt x="41" y="61"/>
                  </a:cubicBezTo>
                  <a:cubicBezTo>
                    <a:pt x="57" y="57"/>
                    <a:pt x="66" y="40"/>
                    <a:pt x="61" y="25"/>
                  </a:cubicBezTo>
                  <a:close/>
                </a:path>
              </a:pathLst>
            </a:custGeom>
            <a:solidFill>
              <a:srgbClr val="F2F2F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pic>
        <p:nvPicPr>
          <p:cNvPr id="191" name="Google Shape;191;p5"/>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192" name="Google Shape;192;p5"/>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193" name="Google Shape;193;p5"/>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194" name="Google Shape;194;p5"/>
          <p:cNvSpPr txBox="1"/>
          <p:nvPr/>
        </p:nvSpPr>
        <p:spPr>
          <a:xfrm>
            <a:off x="998537" y="1263650"/>
            <a:ext cx="13789025"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a:solidFill>
                  <a:schemeClr val="lt1"/>
                </a:solidFill>
                <a:latin typeface="Montserrat"/>
                <a:ea typeface="Montserrat"/>
                <a:cs typeface="Montserrat"/>
                <a:sym typeface="Montserrat"/>
              </a:rPr>
              <a:t>¿CUÁLES SON LAS OBLIGACIONES DE LOS PROPIETARIOS?</a:t>
            </a:r>
            <a:endParaRPr/>
          </a:p>
        </p:txBody>
      </p:sp>
      <p:sp>
        <p:nvSpPr>
          <p:cNvPr id="195" name="Google Shape;195;p5"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6" name="Google Shape;196;p5"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7" name="Google Shape;197;p5"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8" name="Google Shape;198;p5" descr="esultado de imagen para derechos y obligaciones de los vecinos"/>
          <p:cNvSpPr txBox="1"/>
          <p:nvPr/>
        </p:nvSpPr>
        <p:spPr>
          <a:xfrm>
            <a:off x="0" y="15875"/>
            <a:ext cx="608012" cy="6080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99" name="Google Shape;199;p5" descr="esultado de imagen para derechos y obligaciones de los vecinos"/>
          <p:cNvSpPr txBox="1"/>
          <p:nvPr/>
        </p:nvSpPr>
        <p:spPr>
          <a:xfrm>
            <a:off x="304800" y="320675"/>
            <a:ext cx="608012" cy="6080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3" name="Grupo 2">
            <a:extLst>
              <a:ext uri="{FF2B5EF4-FFF2-40B4-BE49-F238E27FC236}">
                <a16:creationId xmlns:a16="http://schemas.microsoft.com/office/drawing/2014/main" id="{FCE0E47E-BFF4-CC41-AF54-BCB2C1D1B1D2}"/>
              </a:ext>
            </a:extLst>
          </p:cNvPr>
          <p:cNvGrpSpPr/>
          <p:nvPr/>
        </p:nvGrpSpPr>
        <p:grpSpPr>
          <a:xfrm>
            <a:off x="10836159" y="3214688"/>
            <a:ext cx="13134064" cy="4505323"/>
            <a:chOff x="10836159" y="3214688"/>
            <a:chExt cx="13134064" cy="4505323"/>
          </a:xfrm>
        </p:grpSpPr>
        <p:grpSp>
          <p:nvGrpSpPr>
            <p:cNvPr id="209" name="Google Shape;209;p5"/>
            <p:cNvGrpSpPr/>
            <p:nvPr/>
          </p:nvGrpSpPr>
          <p:grpSpPr>
            <a:xfrm>
              <a:off x="10836159" y="5908778"/>
              <a:ext cx="8685328" cy="1811233"/>
              <a:chOff x="12868368" y="5606202"/>
              <a:chExt cx="8685235" cy="1810810"/>
            </a:xfrm>
          </p:grpSpPr>
          <p:grpSp>
            <p:nvGrpSpPr>
              <p:cNvPr id="210" name="Google Shape;210;p5"/>
              <p:cNvGrpSpPr/>
              <p:nvPr/>
            </p:nvGrpSpPr>
            <p:grpSpPr>
              <a:xfrm>
                <a:off x="12868368" y="5606202"/>
                <a:ext cx="1646983" cy="1611640"/>
                <a:chOff x="11436375" y="2649638"/>
                <a:chExt cx="2099612" cy="2054556"/>
              </a:xfrm>
            </p:grpSpPr>
            <p:grpSp>
              <p:nvGrpSpPr>
                <p:cNvPr id="211" name="Google Shape;211;p5"/>
                <p:cNvGrpSpPr/>
                <p:nvPr/>
              </p:nvGrpSpPr>
              <p:grpSpPr>
                <a:xfrm rot="3960000">
                  <a:off x="11721800" y="2868084"/>
                  <a:ext cx="1528762" cy="1617663"/>
                  <a:chOff x="12827494" y="2271359"/>
                  <a:chExt cx="1528762" cy="1617663"/>
                </a:xfrm>
              </p:grpSpPr>
              <p:sp>
                <p:nvSpPr>
                  <p:cNvPr id="212" name="Google Shape;212;p5"/>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13" name="Google Shape;213;p5"/>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14" name="Google Shape;214;p5"/>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D7D31"/>
                    </a:buClr>
                    <a:buSzPts val="3200"/>
                    <a:buFont typeface="Lato Black"/>
                    <a:buNone/>
                  </a:pPr>
                  <a:r>
                    <a:rPr lang="en-US" sz="3200" b="1" i="0" u="none">
                      <a:solidFill>
                        <a:srgbClr val="ED7D31"/>
                      </a:solidFill>
                      <a:latin typeface="Lato Black"/>
                      <a:ea typeface="Lato Black"/>
                      <a:cs typeface="Lato Black"/>
                      <a:sym typeface="Lato Black"/>
                    </a:rPr>
                    <a:t>2</a:t>
                  </a:r>
                  <a:endParaRPr/>
                </a:p>
              </p:txBody>
            </p:sp>
          </p:grpSp>
          <p:grpSp>
            <p:nvGrpSpPr>
              <p:cNvPr id="215" name="Google Shape;215;p5"/>
              <p:cNvGrpSpPr/>
              <p:nvPr/>
            </p:nvGrpSpPr>
            <p:grpSpPr>
              <a:xfrm>
                <a:off x="14520704" y="5817899"/>
                <a:ext cx="7032899" cy="1599113"/>
                <a:chOff x="14027298" y="2338480"/>
                <a:chExt cx="8965707" cy="2038588"/>
              </a:xfrm>
            </p:grpSpPr>
            <p:sp>
              <p:nvSpPr>
                <p:cNvPr id="216" name="Google Shape;216;p5"/>
                <p:cNvSpPr/>
                <p:nvPr/>
              </p:nvSpPr>
              <p:spPr>
                <a:xfrm>
                  <a:off x="14027298" y="2338480"/>
                  <a:ext cx="8965707"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17" name="Google Shape;217;p5"/>
                <p:cNvSpPr txBox="1"/>
                <p:nvPr/>
              </p:nvSpPr>
              <p:spPr>
                <a:xfrm>
                  <a:off x="14722627" y="2619854"/>
                  <a:ext cx="8270378" cy="13732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a:solidFill>
                        <a:schemeClr val="lt1"/>
                      </a:solidFill>
                      <a:latin typeface="Lato"/>
                      <a:ea typeface="Lato"/>
                      <a:cs typeface="Lato"/>
                      <a:sym typeface="Lato"/>
                    </a:rPr>
                    <a:t>Pagar </a:t>
                  </a:r>
                  <a:r>
                    <a:rPr lang="en-US" sz="3200" b="1" i="0" u="none" dirty="0" err="1">
                      <a:solidFill>
                        <a:schemeClr val="lt1"/>
                      </a:solidFill>
                      <a:latin typeface="Lato"/>
                      <a:ea typeface="Lato"/>
                      <a:cs typeface="Lato"/>
                      <a:sym typeface="Lato"/>
                    </a:rPr>
                    <a:t>el</a:t>
                  </a:r>
                  <a:r>
                    <a:rPr lang="en-US" sz="3200" b="1" i="0" u="none" dirty="0">
                      <a:solidFill>
                        <a:schemeClr val="lt1"/>
                      </a:solidFill>
                      <a:latin typeface="Lato"/>
                      <a:ea typeface="Lato"/>
                      <a:cs typeface="Lato"/>
                      <a:sym typeface="Lato"/>
                    </a:rPr>
                    <a:t> derecho de </a:t>
                  </a:r>
                  <a:r>
                    <a:rPr lang="en-US" sz="3200" b="1" i="0" u="none" dirty="0" err="1">
                      <a:solidFill>
                        <a:schemeClr val="lt1"/>
                      </a:solidFill>
                      <a:latin typeface="Lato"/>
                      <a:ea typeface="Lato"/>
                      <a:cs typeface="Lato"/>
                      <a:sym typeface="Lato"/>
                    </a:rPr>
                    <a:t>aseo</a:t>
                  </a:r>
                  <a:r>
                    <a:rPr lang="en-US" sz="3200" b="1" i="0" u="none" dirty="0">
                      <a:solidFill>
                        <a:schemeClr val="lt1"/>
                      </a:solidFill>
                      <a:latin typeface="Lato"/>
                      <a:ea typeface="Lato"/>
                      <a:cs typeface="Lato"/>
                      <a:sym typeface="Lato"/>
                    </a:rPr>
                    <a:t> a la </a:t>
                  </a:r>
                  <a:r>
                    <a:rPr lang="en-US" sz="3200" b="1" i="0" u="none" dirty="0" err="1">
                      <a:solidFill>
                        <a:schemeClr val="lt1"/>
                      </a:solidFill>
                      <a:latin typeface="Lato"/>
                      <a:ea typeface="Lato"/>
                      <a:cs typeface="Lato"/>
                      <a:sym typeface="Lato"/>
                    </a:rPr>
                    <a:t>municipalidad</a:t>
                  </a:r>
                  <a:r>
                    <a:rPr lang="en-US" sz="3200" b="1" i="0" u="none" dirty="0">
                      <a:solidFill>
                        <a:schemeClr val="lt1"/>
                      </a:solidFill>
                      <a:latin typeface="Lato"/>
                      <a:ea typeface="Lato"/>
                      <a:cs typeface="Lato"/>
                      <a:sym typeface="Lato"/>
                    </a:rPr>
                    <a:t>.</a:t>
                  </a:r>
                  <a:endParaRPr dirty="0"/>
                </a:p>
              </p:txBody>
            </p:sp>
          </p:grpSp>
        </p:grpSp>
        <p:pic>
          <p:nvPicPr>
            <p:cNvPr id="59" name="Imagen 58">
              <a:extLst>
                <a:ext uri="{FF2B5EF4-FFF2-40B4-BE49-F238E27FC236}">
                  <a16:creationId xmlns:a16="http://schemas.microsoft.com/office/drawing/2014/main" id="{22B0BEE4-74F1-364A-B236-8013B7AD362E}"/>
                </a:ext>
              </a:extLst>
            </p:cNvPr>
            <p:cNvPicPr>
              <a:picLocks noChangeAspect="1"/>
            </p:cNvPicPr>
            <p:nvPr/>
          </p:nvPicPr>
          <p:blipFill>
            <a:blip r:embed="rId5"/>
            <a:stretch>
              <a:fillRect/>
            </a:stretch>
          </p:blipFill>
          <p:spPr>
            <a:xfrm>
              <a:off x="19521487" y="3214688"/>
              <a:ext cx="4448736" cy="4448736"/>
            </a:xfrm>
            <a:prstGeom prst="rect">
              <a:avLst/>
            </a:prstGeom>
          </p:spPr>
        </p:pic>
      </p:grpSp>
      <p:grpSp>
        <p:nvGrpSpPr>
          <p:cNvPr id="2" name="Grupo 1">
            <a:extLst>
              <a:ext uri="{FF2B5EF4-FFF2-40B4-BE49-F238E27FC236}">
                <a16:creationId xmlns:a16="http://schemas.microsoft.com/office/drawing/2014/main" id="{72418B93-F953-1F43-A2ED-5793F59A7D96}"/>
              </a:ext>
            </a:extLst>
          </p:cNvPr>
          <p:cNvGrpSpPr/>
          <p:nvPr/>
        </p:nvGrpSpPr>
        <p:grpSpPr>
          <a:xfrm>
            <a:off x="809493" y="3776821"/>
            <a:ext cx="9086980" cy="4757877"/>
            <a:chOff x="809493" y="3776821"/>
            <a:chExt cx="9086980" cy="4757877"/>
          </a:xfrm>
        </p:grpSpPr>
        <p:grpSp>
          <p:nvGrpSpPr>
            <p:cNvPr id="200" name="Google Shape;200;p5"/>
            <p:cNvGrpSpPr/>
            <p:nvPr/>
          </p:nvGrpSpPr>
          <p:grpSpPr>
            <a:xfrm>
              <a:off x="809493" y="3776821"/>
              <a:ext cx="9086980" cy="2100103"/>
              <a:chOff x="12868368" y="5606202"/>
              <a:chExt cx="9086162" cy="2100182"/>
            </a:xfrm>
          </p:grpSpPr>
          <p:grpSp>
            <p:nvGrpSpPr>
              <p:cNvPr id="201" name="Google Shape;201;p5"/>
              <p:cNvGrpSpPr/>
              <p:nvPr/>
            </p:nvGrpSpPr>
            <p:grpSpPr>
              <a:xfrm>
                <a:off x="12868368" y="5606202"/>
                <a:ext cx="1646983" cy="1611640"/>
                <a:chOff x="11436375" y="2649638"/>
                <a:chExt cx="2099612" cy="2054556"/>
              </a:xfrm>
            </p:grpSpPr>
            <p:grpSp>
              <p:nvGrpSpPr>
                <p:cNvPr id="202" name="Google Shape;202;p5"/>
                <p:cNvGrpSpPr/>
                <p:nvPr/>
              </p:nvGrpSpPr>
              <p:grpSpPr>
                <a:xfrm rot="3960000">
                  <a:off x="11721800" y="2868084"/>
                  <a:ext cx="1528762" cy="1617663"/>
                  <a:chOff x="12827494" y="2271359"/>
                  <a:chExt cx="1528762" cy="1617663"/>
                </a:xfrm>
              </p:grpSpPr>
              <p:sp>
                <p:nvSpPr>
                  <p:cNvPr id="203" name="Google Shape;203;p5"/>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4D9D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04" name="Google Shape;204;p5"/>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05" name="Google Shape;205;p5"/>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4D9D9E"/>
                    </a:buClr>
                    <a:buSzPts val="3200"/>
                    <a:buFont typeface="Lato Black"/>
                    <a:buNone/>
                  </a:pPr>
                  <a:r>
                    <a:rPr lang="en-US" sz="3200" b="1" i="0" u="none">
                      <a:solidFill>
                        <a:srgbClr val="4D9D9E"/>
                      </a:solidFill>
                      <a:latin typeface="Lato Black"/>
                      <a:ea typeface="Lato Black"/>
                      <a:cs typeface="Lato Black"/>
                      <a:sym typeface="Lato Black"/>
                    </a:rPr>
                    <a:t>1</a:t>
                  </a:r>
                  <a:endParaRPr/>
                </a:p>
              </p:txBody>
            </p:sp>
          </p:grpSp>
          <p:grpSp>
            <p:nvGrpSpPr>
              <p:cNvPr id="206" name="Google Shape;206;p5"/>
              <p:cNvGrpSpPr/>
              <p:nvPr/>
            </p:nvGrpSpPr>
            <p:grpSpPr>
              <a:xfrm>
                <a:off x="14520704" y="5817899"/>
                <a:ext cx="7433826" cy="1888485"/>
                <a:chOff x="14027298" y="2338480"/>
                <a:chExt cx="9476818" cy="2407487"/>
              </a:xfrm>
            </p:grpSpPr>
            <p:sp>
              <p:nvSpPr>
                <p:cNvPr id="207" name="Google Shape;207;p5"/>
                <p:cNvSpPr/>
                <p:nvPr/>
              </p:nvSpPr>
              <p:spPr>
                <a:xfrm>
                  <a:off x="14027298" y="2338480"/>
                  <a:ext cx="9476818" cy="2407487"/>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4D9D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08" name="Google Shape;208;p5"/>
                <p:cNvSpPr txBox="1"/>
                <p:nvPr/>
              </p:nvSpPr>
              <p:spPr>
                <a:xfrm>
                  <a:off x="14722627" y="2510235"/>
                  <a:ext cx="8270378" cy="20010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err="1">
                      <a:solidFill>
                        <a:schemeClr val="lt1"/>
                      </a:solidFill>
                      <a:latin typeface="Lato"/>
                      <a:ea typeface="Lato"/>
                      <a:cs typeface="Lato"/>
                      <a:sym typeface="Lato"/>
                    </a:rPr>
                    <a:t>Pagar</a:t>
                  </a:r>
                  <a:r>
                    <a:rPr lang="en-US" sz="3200" b="1" i="0" u="none" dirty="0">
                      <a:solidFill>
                        <a:schemeClr val="lt1"/>
                      </a:solidFill>
                      <a:latin typeface="Lato"/>
                      <a:ea typeface="Lato"/>
                      <a:cs typeface="Lato"/>
                      <a:sym typeface="Lato"/>
                    </a:rPr>
                    <a:t> las </a:t>
                  </a:r>
                  <a:r>
                    <a:rPr lang="en-US" sz="3200" b="1" i="0" u="none" dirty="0" err="1">
                      <a:solidFill>
                        <a:schemeClr val="lt1"/>
                      </a:solidFill>
                      <a:latin typeface="Lato"/>
                      <a:ea typeface="Lato"/>
                      <a:cs typeface="Lato"/>
                      <a:sym typeface="Lato"/>
                    </a:rPr>
                    <a:t>contribuciones</a:t>
                  </a:r>
                  <a:r>
                    <a:rPr lang="en-US" sz="3200" b="1" i="0" u="none" dirty="0">
                      <a:solidFill>
                        <a:schemeClr val="lt1"/>
                      </a:solidFill>
                      <a:latin typeface="Lato"/>
                      <a:ea typeface="Lato"/>
                      <a:cs typeface="Lato"/>
                      <a:sym typeface="Lato"/>
                    </a:rPr>
                    <a:t>, a </a:t>
                  </a:r>
                  <a:r>
                    <a:rPr lang="en-US" sz="3200" b="1" i="0" u="none" dirty="0" err="1">
                      <a:solidFill>
                        <a:schemeClr val="lt1"/>
                      </a:solidFill>
                      <a:latin typeface="Lato"/>
                      <a:ea typeface="Lato"/>
                      <a:cs typeface="Lato"/>
                      <a:sym typeface="Lato"/>
                    </a:rPr>
                    <a:t>menos</a:t>
                  </a:r>
                  <a:r>
                    <a:rPr lang="en-US" sz="3200" b="1" i="0" u="none" dirty="0">
                      <a:solidFill>
                        <a:schemeClr val="lt1"/>
                      </a:solidFill>
                      <a:latin typeface="Lato"/>
                      <a:ea typeface="Lato"/>
                      <a:cs typeface="Lato"/>
                      <a:sym typeface="Lato"/>
                    </a:rPr>
                    <a:t> que la </a:t>
                  </a:r>
                  <a:r>
                    <a:rPr lang="en-US" sz="3200" b="1" i="0" u="none" dirty="0" err="1">
                      <a:solidFill>
                        <a:schemeClr val="lt1"/>
                      </a:solidFill>
                      <a:latin typeface="Lato"/>
                      <a:ea typeface="Lato"/>
                      <a:cs typeface="Lato"/>
                      <a:sym typeface="Lato"/>
                    </a:rPr>
                    <a:t>propiedad</a:t>
                  </a:r>
                  <a:r>
                    <a:rPr lang="en-US" sz="3200" b="1" i="0" u="none" dirty="0">
                      <a:solidFill>
                        <a:schemeClr val="lt1"/>
                      </a:solidFill>
                      <a:latin typeface="Lato"/>
                      <a:ea typeface="Lato"/>
                      <a:cs typeface="Lato"/>
                      <a:sym typeface="Lato"/>
                    </a:rPr>
                    <a:t> se </a:t>
                  </a:r>
                  <a:r>
                    <a:rPr lang="en-US" sz="3200" b="1" i="0" u="none" dirty="0" err="1">
                      <a:solidFill>
                        <a:schemeClr val="lt1"/>
                      </a:solidFill>
                      <a:latin typeface="Lato"/>
                      <a:ea typeface="Lato"/>
                      <a:cs typeface="Lato"/>
                      <a:sym typeface="Lato"/>
                    </a:rPr>
                    <a:t>encuentre</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exenta</a:t>
                  </a:r>
                  <a:r>
                    <a:rPr lang="en-US" sz="3200" b="1" i="0" u="none" dirty="0">
                      <a:solidFill>
                        <a:schemeClr val="lt1"/>
                      </a:solidFill>
                      <a:latin typeface="Lato"/>
                      <a:ea typeface="Lato"/>
                      <a:cs typeface="Lato"/>
                      <a:sym typeface="Lato"/>
                    </a:rPr>
                    <a:t> de </a:t>
                  </a:r>
                  <a:r>
                    <a:rPr lang="en-US" sz="3200" b="1" i="0" u="none" dirty="0" err="1">
                      <a:solidFill>
                        <a:schemeClr val="lt1"/>
                      </a:solidFill>
                      <a:latin typeface="Lato"/>
                      <a:ea typeface="Lato"/>
                      <a:cs typeface="Lato"/>
                      <a:sym typeface="Lato"/>
                    </a:rPr>
                    <a:t>pago</a:t>
                  </a:r>
                  <a:r>
                    <a:rPr lang="en-US" sz="3200" b="1" i="0" u="none" dirty="0">
                      <a:solidFill>
                        <a:schemeClr val="lt1"/>
                      </a:solidFill>
                      <a:latin typeface="Lato"/>
                      <a:ea typeface="Lato"/>
                      <a:cs typeface="Lato"/>
                      <a:sym typeface="Lato"/>
                    </a:rPr>
                    <a:t>. </a:t>
                  </a:r>
                  <a:endParaRPr dirty="0"/>
                </a:p>
              </p:txBody>
            </p:sp>
          </p:grpSp>
        </p:grpSp>
        <p:pic>
          <p:nvPicPr>
            <p:cNvPr id="60" name="Imagen 59">
              <a:extLst>
                <a:ext uri="{FF2B5EF4-FFF2-40B4-BE49-F238E27FC236}">
                  <a16:creationId xmlns:a16="http://schemas.microsoft.com/office/drawing/2014/main" id="{6371935C-C315-6845-B272-CD8BFDB153A6}"/>
                </a:ext>
              </a:extLst>
            </p:cNvPr>
            <p:cNvPicPr>
              <a:picLocks noChangeAspect="1"/>
            </p:cNvPicPr>
            <p:nvPr/>
          </p:nvPicPr>
          <p:blipFill>
            <a:blip r:embed="rId6"/>
            <a:stretch>
              <a:fillRect/>
            </a:stretch>
          </p:blipFill>
          <p:spPr>
            <a:xfrm>
              <a:off x="3230306" y="6278102"/>
              <a:ext cx="4575875" cy="2256596"/>
            </a:xfrm>
            <a:prstGeom prst="rect">
              <a:avLst/>
            </a:prstGeom>
          </p:spPr>
        </p:pic>
      </p:grpSp>
      <p:grpSp>
        <p:nvGrpSpPr>
          <p:cNvPr id="4" name="Grupo 3">
            <a:extLst>
              <a:ext uri="{FF2B5EF4-FFF2-40B4-BE49-F238E27FC236}">
                <a16:creationId xmlns:a16="http://schemas.microsoft.com/office/drawing/2014/main" id="{C86BB6E6-F4D4-6840-8880-8D05671400C2}"/>
              </a:ext>
            </a:extLst>
          </p:cNvPr>
          <p:cNvGrpSpPr/>
          <p:nvPr/>
        </p:nvGrpSpPr>
        <p:grpSpPr>
          <a:xfrm>
            <a:off x="537637" y="7588480"/>
            <a:ext cx="12375962" cy="5133789"/>
            <a:chOff x="478026" y="7483723"/>
            <a:chExt cx="12375962" cy="5133789"/>
          </a:xfrm>
        </p:grpSpPr>
        <p:grpSp>
          <p:nvGrpSpPr>
            <p:cNvPr id="218" name="Google Shape;218;p5"/>
            <p:cNvGrpSpPr/>
            <p:nvPr/>
          </p:nvGrpSpPr>
          <p:grpSpPr>
            <a:xfrm>
              <a:off x="4168659" y="8826587"/>
              <a:ext cx="8685329" cy="1722350"/>
              <a:chOff x="12868368" y="5606202"/>
              <a:chExt cx="8685232" cy="1721809"/>
            </a:xfrm>
          </p:grpSpPr>
          <p:grpSp>
            <p:nvGrpSpPr>
              <p:cNvPr id="219" name="Google Shape;219;p5"/>
              <p:cNvGrpSpPr/>
              <p:nvPr/>
            </p:nvGrpSpPr>
            <p:grpSpPr>
              <a:xfrm>
                <a:off x="12868368" y="5606202"/>
                <a:ext cx="1646983" cy="1611640"/>
                <a:chOff x="11436375" y="2649638"/>
                <a:chExt cx="2099612" cy="2054556"/>
              </a:xfrm>
            </p:grpSpPr>
            <p:grpSp>
              <p:nvGrpSpPr>
                <p:cNvPr id="220" name="Google Shape;220;p5"/>
                <p:cNvGrpSpPr/>
                <p:nvPr/>
              </p:nvGrpSpPr>
              <p:grpSpPr>
                <a:xfrm rot="3960000">
                  <a:off x="11721800" y="2868084"/>
                  <a:ext cx="1528762" cy="1617663"/>
                  <a:chOff x="12827494" y="2271359"/>
                  <a:chExt cx="1528762" cy="1617663"/>
                </a:xfrm>
              </p:grpSpPr>
              <p:sp>
                <p:nvSpPr>
                  <p:cNvPr id="221" name="Google Shape;221;p5"/>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2264A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22" name="Google Shape;222;p5"/>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23" name="Google Shape;223;p5"/>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2264AF"/>
                    </a:buClr>
                    <a:buSzPts val="3200"/>
                    <a:buFont typeface="Lato Black"/>
                    <a:buNone/>
                  </a:pPr>
                  <a:r>
                    <a:rPr lang="en-US" sz="3200" b="1" i="0" u="none">
                      <a:solidFill>
                        <a:srgbClr val="2264AF"/>
                      </a:solidFill>
                      <a:latin typeface="Lato Black"/>
                      <a:ea typeface="Lato Black"/>
                      <a:cs typeface="Lato Black"/>
                      <a:sym typeface="Lato Black"/>
                    </a:rPr>
                    <a:t>3</a:t>
                  </a:r>
                  <a:endParaRPr/>
                </a:p>
              </p:txBody>
            </p:sp>
          </p:grpSp>
          <p:grpSp>
            <p:nvGrpSpPr>
              <p:cNvPr id="224" name="Google Shape;224;p5"/>
              <p:cNvGrpSpPr/>
              <p:nvPr/>
            </p:nvGrpSpPr>
            <p:grpSpPr>
              <a:xfrm>
                <a:off x="14520703" y="5817899"/>
                <a:ext cx="7032897" cy="1510112"/>
                <a:chOff x="14027300" y="2338481"/>
                <a:chExt cx="8965705" cy="1925127"/>
              </a:xfrm>
            </p:grpSpPr>
            <p:sp>
              <p:nvSpPr>
                <p:cNvPr id="225" name="Google Shape;225;p5"/>
                <p:cNvSpPr/>
                <p:nvPr/>
              </p:nvSpPr>
              <p:spPr>
                <a:xfrm>
                  <a:off x="14027300" y="2338481"/>
                  <a:ext cx="8564283" cy="1925127"/>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2264A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26" name="Google Shape;226;p5"/>
                <p:cNvSpPr txBox="1"/>
                <p:nvPr/>
              </p:nvSpPr>
              <p:spPr>
                <a:xfrm>
                  <a:off x="14722627" y="2857437"/>
                  <a:ext cx="8270378" cy="74548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err="1">
                      <a:solidFill>
                        <a:schemeClr val="lt1"/>
                      </a:solidFill>
                      <a:latin typeface="Lato"/>
                      <a:ea typeface="Lato"/>
                      <a:cs typeface="Lato"/>
                      <a:sym typeface="Lato"/>
                    </a:rPr>
                    <a:t>Pagar</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por</a:t>
                  </a:r>
                  <a:r>
                    <a:rPr lang="en-US" sz="3200" b="1" i="0" u="none" dirty="0">
                      <a:solidFill>
                        <a:schemeClr val="lt1"/>
                      </a:solidFill>
                      <a:latin typeface="Lato"/>
                      <a:ea typeface="Lato"/>
                      <a:cs typeface="Lato"/>
                      <a:sym typeface="Lato"/>
                    </a:rPr>
                    <a:t> los </a:t>
                  </a:r>
                  <a:r>
                    <a:rPr lang="en-US" sz="3200" b="1" i="0" u="none" dirty="0" err="1">
                      <a:solidFill>
                        <a:schemeClr val="lt1"/>
                      </a:solidFill>
                      <a:latin typeface="Lato"/>
                      <a:ea typeface="Lato"/>
                      <a:cs typeface="Lato"/>
                      <a:sym typeface="Lato"/>
                    </a:rPr>
                    <a:t>servicios</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básicos</a:t>
                  </a:r>
                  <a:endParaRPr dirty="0"/>
                </a:p>
              </p:txBody>
            </p:sp>
          </p:grpSp>
        </p:grpSp>
        <p:pic>
          <p:nvPicPr>
            <p:cNvPr id="61" name="Imagen 60">
              <a:extLst>
                <a:ext uri="{FF2B5EF4-FFF2-40B4-BE49-F238E27FC236}">
                  <a16:creationId xmlns:a16="http://schemas.microsoft.com/office/drawing/2014/main" id="{6B29682C-4AF6-1447-9E82-D80CBB599A34}"/>
                </a:ext>
              </a:extLst>
            </p:cNvPr>
            <p:cNvPicPr>
              <a:picLocks noChangeAspect="1"/>
            </p:cNvPicPr>
            <p:nvPr/>
          </p:nvPicPr>
          <p:blipFill>
            <a:blip r:embed="rId7"/>
            <a:stretch>
              <a:fillRect/>
            </a:stretch>
          </p:blipFill>
          <p:spPr>
            <a:xfrm>
              <a:off x="478026" y="7483723"/>
              <a:ext cx="2430840" cy="5133789"/>
            </a:xfrm>
            <a:prstGeom prst="rect">
              <a:avLst/>
            </a:prstGeom>
          </p:spPr>
        </p:pic>
      </p:grpSp>
      <p:grpSp>
        <p:nvGrpSpPr>
          <p:cNvPr id="5" name="Grupo 4">
            <a:extLst>
              <a:ext uri="{FF2B5EF4-FFF2-40B4-BE49-F238E27FC236}">
                <a16:creationId xmlns:a16="http://schemas.microsoft.com/office/drawing/2014/main" id="{70252FE8-805B-EC4A-9016-C0052BC1A17C}"/>
              </a:ext>
            </a:extLst>
          </p:cNvPr>
          <p:cNvGrpSpPr/>
          <p:nvPr/>
        </p:nvGrpSpPr>
        <p:grpSpPr>
          <a:xfrm>
            <a:off x="13701582" y="8580968"/>
            <a:ext cx="9086980" cy="4292069"/>
            <a:chOff x="13701582" y="8580968"/>
            <a:chExt cx="9086980" cy="4292069"/>
          </a:xfrm>
        </p:grpSpPr>
        <p:grpSp>
          <p:nvGrpSpPr>
            <p:cNvPr id="227" name="Google Shape;227;p5"/>
            <p:cNvGrpSpPr/>
            <p:nvPr/>
          </p:nvGrpSpPr>
          <p:grpSpPr>
            <a:xfrm>
              <a:off x="13701582" y="10726843"/>
              <a:ext cx="9086980" cy="2146194"/>
              <a:chOff x="12868368" y="5606202"/>
              <a:chExt cx="9086162" cy="2145720"/>
            </a:xfrm>
          </p:grpSpPr>
          <p:grpSp>
            <p:nvGrpSpPr>
              <p:cNvPr id="228" name="Google Shape;228;p5"/>
              <p:cNvGrpSpPr/>
              <p:nvPr/>
            </p:nvGrpSpPr>
            <p:grpSpPr>
              <a:xfrm>
                <a:off x="12868368" y="5606202"/>
                <a:ext cx="1646983" cy="1611640"/>
                <a:chOff x="11436375" y="2649638"/>
                <a:chExt cx="2099612" cy="2054556"/>
              </a:xfrm>
            </p:grpSpPr>
            <p:grpSp>
              <p:nvGrpSpPr>
                <p:cNvPr id="229" name="Google Shape;229;p5"/>
                <p:cNvGrpSpPr/>
                <p:nvPr/>
              </p:nvGrpSpPr>
              <p:grpSpPr>
                <a:xfrm rot="3960000">
                  <a:off x="11721800" y="2868084"/>
                  <a:ext cx="1528762" cy="1617663"/>
                  <a:chOff x="12827494" y="2271359"/>
                  <a:chExt cx="1528762" cy="1617663"/>
                </a:xfrm>
              </p:grpSpPr>
              <p:sp>
                <p:nvSpPr>
                  <p:cNvPr id="230" name="Google Shape;230;p5"/>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65A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31" name="Google Shape;231;p5"/>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32" name="Google Shape;232;p5"/>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65A5F"/>
                    </a:buClr>
                    <a:buSzPts val="3200"/>
                    <a:buFont typeface="Lato Black"/>
                    <a:buNone/>
                  </a:pPr>
                  <a:r>
                    <a:rPr lang="en-US" sz="3200" b="1" i="0" u="none">
                      <a:solidFill>
                        <a:srgbClr val="E65A5F"/>
                      </a:solidFill>
                      <a:latin typeface="Lato Black"/>
                      <a:ea typeface="Lato Black"/>
                      <a:cs typeface="Lato Black"/>
                      <a:sym typeface="Lato Black"/>
                    </a:rPr>
                    <a:t>4</a:t>
                  </a:r>
                  <a:endParaRPr/>
                </a:p>
              </p:txBody>
            </p:sp>
          </p:grpSp>
          <p:grpSp>
            <p:nvGrpSpPr>
              <p:cNvPr id="233" name="Google Shape;233;p5"/>
              <p:cNvGrpSpPr/>
              <p:nvPr/>
            </p:nvGrpSpPr>
            <p:grpSpPr>
              <a:xfrm>
                <a:off x="14520704" y="5817898"/>
                <a:ext cx="7433826" cy="1934024"/>
                <a:chOff x="14027298" y="2338480"/>
                <a:chExt cx="9476818" cy="2465541"/>
              </a:xfrm>
            </p:grpSpPr>
            <p:sp>
              <p:nvSpPr>
                <p:cNvPr id="234" name="Google Shape;234;p5"/>
                <p:cNvSpPr/>
                <p:nvPr/>
              </p:nvSpPr>
              <p:spPr>
                <a:xfrm>
                  <a:off x="14027298" y="2338480"/>
                  <a:ext cx="9476818" cy="2465541"/>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65A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35" name="Google Shape;235;p5"/>
                <p:cNvSpPr txBox="1"/>
                <p:nvPr/>
              </p:nvSpPr>
              <p:spPr>
                <a:xfrm>
                  <a:off x="14722627" y="2590630"/>
                  <a:ext cx="8270378" cy="20010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a:solidFill>
                        <a:schemeClr val="lt1"/>
                      </a:solidFill>
                      <a:latin typeface="Lato"/>
                      <a:ea typeface="Lato"/>
                      <a:cs typeface="Lato"/>
                      <a:sym typeface="Lato"/>
                    </a:rPr>
                    <a:t>NO ejecutar acciones que perturben la tranquilidad de los vecinos</a:t>
                  </a:r>
                  <a:endParaRPr/>
                </a:p>
              </p:txBody>
            </p:sp>
          </p:grpSp>
        </p:grpSp>
        <p:pic>
          <p:nvPicPr>
            <p:cNvPr id="62" name="Imagen 61">
              <a:extLst>
                <a:ext uri="{FF2B5EF4-FFF2-40B4-BE49-F238E27FC236}">
                  <a16:creationId xmlns:a16="http://schemas.microsoft.com/office/drawing/2014/main" id="{F1C6D3A6-2F44-9E40-B7FB-7A6BA48CB8C9}"/>
                </a:ext>
              </a:extLst>
            </p:cNvPr>
            <p:cNvPicPr>
              <a:picLocks noChangeAspect="1"/>
            </p:cNvPicPr>
            <p:nvPr/>
          </p:nvPicPr>
          <p:blipFill>
            <a:blip r:embed="rId8"/>
            <a:stretch>
              <a:fillRect/>
            </a:stretch>
          </p:blipFill>
          <p:spPr>
            <a:xfrm>
              <a:off x="17704655" y="8580968"/>
              <a:ext cx="3251200" cy="1955800"/>
            </a:xfrm>
            <a:prstGeom prst="rect">
              <a:avLst/>
            </a:prstGeom>
          </p:spPr>
        </p:pic>
      </p:grpSp>
    </p:spTree>
    <p:extLst>
      <p:ext uri="{BB962C8B-B14F-4D97-AF65-F5344CB8AC3E}">
        <p14:creationId xmlns:p14="http://schemas.microsoft.com/office/powerpoint/2010/main" val="131765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2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8CA72CB-A299-E418-D568-B235D170AF27}"/>
              </a:ext>
            </a:extLst>
          </p:cNvPr>
          <p:cNvSpPr txBox="1"/>
          <p:nvPr/>
        </p:nvSpPr>
        <p:spPr>
          <a:xfrm>
            <a:off x="1330037" y="4256524"/>
            <a:ext cx="20632292" cy="8463855"/>
          </a:xfrm>
          <a:prstGeom prst="rect">
            <a:avLst/>
          </a:prstGeom>
          <a:noFill/>
        </p:spPr>
        <p:txBody>
          <a:bodyPr wrap="square" rtlCol="0">
            <a:spAutoFit/>
          </a:bodyPr>
          <a:lstStyle/>
          <a:p>
            <a:pPr algn="just"/>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La Microempresa Familiar es una </a:t>
            </a:r>
            <a:r>
              <a:rPr lang="es-CL" sz="3200" b="1"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empresa</a:t>
            </a: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 que pertenece a una o más personas naturales que realizan sus actividades de empresa en la </a:t>
            </a:r>
            <a:r>
              <a:rPr lang="es-CL" sz="3200" b="1"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casa habitación en que residen</a:t>
            </a: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 </a:t>
            </a:r>
          </a:p>
          <a:p>
            <a:pPr algn="just"/>
            <a:endPar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algn="just"/>
            <a:r>
              <a:rPr lang="es-CL" sz="3200" dirty="0">
                <a:solidFill>
                  <a:srgbClr val="2264AF"/>
                </a:solidFill>
                <a:latin typeface="Lato" panose="020F0502020204030203" pitchFamily="34" charset="0"/>
                <a:ea typeface="Lato" panose="020F0502020204030203" pitchFamily="34" charset="0"/>
                <a:cs typeface="Lato" panose="020F0502020204030203" pitchFamily="34" charset="0"/>
              </a:rPr>
              <a:t>D</a:t>
            </a: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eben cumplirse los siguientes requisitos: </a:t>
            </a:r>
          </a:p>
          <a:p>
            <a:pPr algn="just"/>
            <a:endPar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lvl="1">
              <a:buFont typeface="Arial" panose="020B0604020202020204" pitchFamily="34" charset="0"/>
              <a:buChar char="•"/>
            </a:pP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Que la actividad económica que constituye su giro se ejerza en la casa habitación</a:t>
            </a:r>
          </a:p>
          <a:p>
            <a:pPr lvl="1">
              <a:buFont typeface="Arial" panose="020B0604020202020204" pitchFamily="34" charset="0"/>
              <a:buChar char="•"/>
            </a:pPr>
            <a:endPar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lvl="1">
              <a:buFont typeface="Arial" panose="020B0604020202020204" pitchFamily="34" charset="0"/>
              <a:buChar char="•"/>
            </a:pP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Quien desarrolle la actividad sea legítima(o) ocupante de las casa habitación familiar (casa propia, arrendada, cedida) </a:t>
            </a:r>
          </a:p>
          <a:p>
            <a:pPr lvl="1">
              <a:buFont typeface="Arial" panose="020B0604020202020204" pitchFamily="34" charset="0"/>
              <a:buChar char="•"/>
            </a:pPr>
            <a:endPar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lvl="1">
              <a:buFont typeface="Arial" panose="020B0604020202020204" pitchFamily="34" charset="0"/>
              <a:buChar char="•"/>
            </a:pP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Que en ella no trabajen más de cinco trabajadoras(es) extrañas(os) a la familia. </a:t>
            </a:r>
          </a:p>
          <a:p>
            <a:pPr lvl="1">
              <a:buFont typeface="Arial" panose="020B0604020202020204" pitchFamily="34" charset="0"/>
              <a:buChar char="•"/>
            </a:pPr>
            <a:endPar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lvl="1">
              <a:buFont typeface="Arial" panose="020B0604020202020204" pitchFamily="34" charset="0"/>
              <a:buChar char="•"/>
            </a:pPr>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Que sus activos productivos (capital inicial efectivo) - sin considerar el valor del inmueble en que funciona - no excedan las 1.000 UF. </a:t>
            </a:r>
          </a:p>
          <a:p>
            <a:pPr algn="l">
              <a:buFont typeface="Arial" panose="020B0604020202020204" pitchFamily="34" charset="0"/>
              <a:buChar char="•"/>
            </a:pPr>
            <a:endPar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endParaRPr>
          </a:p>
          <a:p>
            <a:pPr algn="just"/>
            <a:r>
              <a:rPr lang="es-CL" sz="3200" b="0"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Desde el punto de vista del patrimonio, este tipo de empresas </a:t>
            </a:r>
            <a:r>
              <a:rPr lang="es-CL" sz="3200" b="1" i="0" u="none" strike="noStrike" dirty="0">
                <a:solidFill>
                  <a:srgbClr val="2264AF"/>
                </a:solidFill>
                <a:effectLst/>
                <a:latin typeface="Lato" panose="020F0502020204030203" pitchFamily="34" charset="0"/>
                <a:ea typeface="Lato" panose="020F0502020204030203" pitchFamily="34" charset="0"/>
                <a:cs typeface="Lato" panose="020F0502020204030203" pitchFamily="34" charset="0"/>
              </a:rPr>
              <a:t>responde con todo el patrimonio de la persona natural.</a:t>
            </a:r>
          </a:p>
        </p:txBody>
      </p:sp>
      <p:pic>
        <p:nvPicPr>
          <p:cNvPr id="5" name="Imagen 4">
            <a:extLst>
              <a:ext uri="{FF2B5EF4-FFF2-40B4-BE49-F238E27FC236}">
                <a16:creationId xmlns:a16="http://schemas.microsoft.com/office/drawing/2014/main" id="{32F512DE-628F-134E-9050-FFE0C60781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28356"/>
            <a:ext cx="24323675" cy="3967232"/>
          </a:xfrm>
          <a:prstGeom prst="rect">
            <a:avLst/>
          </a:prstGeom>
        </p:spPr>
      </p:pic>
      <p:pic>
        <p:nvPicPr>
          <p:cNvPr id="6" name="Imagen 5">
            <a:extLst>
              <a:ext uri="{FF2B5EF4-FFF2-40B4-BE49-F238E27FC236}">
                <a16:creationId xmlns:a16="http://schemas.microsoft.com/office/drawing/2014/main" id="{C58CB350-76ED-A74E-8E6E-A60B2A049B28}"/>
              </a:ext>
            </a:extLst>
          </p:cNvPr>
          <p:cNvPicPr>
            <a:picLocks noChangeAspect="1"/>
          </p:cNvPicPr>
          <p:nvPr/>
        </p:nvPicPr>
        <p:blipFill>
          <a:blip r:embed="rId3"/>
          <a:stretch>
            <a:fillRect/>
          </a:stretch>
        </p:blipFill>
        <p:spPr>
          <a:xfrm>
            <a:off x="-1" y="16519"/>
            <a:ext cx="24323675" cy="126377"/>
          </a:xfrm>
          <a:prstGeom prst="rect">
            <a:avLst/>
          </a:prstGeom>
        </p:spPr>
      </p:pic>
      <p:sp>
        <p:nvSpPr>
          <p:cNvPr id="7" name="Subtítulo 2">
            <a:extLst>
              <a:ext uri="{FF2B5EF4-FFF2-40B4-BE49-F238E27FC236}">
                <a16:creationId xmlns:a16="http://schemas.microsoft.com/office/drawing/2014/main" id="{372789B0-1686-BD40-8331-1C6479DC37B2}"/>
              </a:ext>
            </a:extLst>
          </p:cNvPr>
          <p:cNvSpPr txBox="1">
            <a:spLocks/>
          </p:cNvSpPr>
          <p:nvPr/>
        </p:nvSpPr>
        <p:spPr>
          <a:xfrm>
            <a:off x="998595" y="1264036"/>
            <a:ext cx="13788559" cy="18715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5400" b="1" dirty="0">
                <a:solidFill>
                  <a:schemeClr val="bg1"/>
                </a:solidFill>
                <a:latin typeface="Montserrat" pitchFamily="2" charset="77"/>
              </a:rPr>
              <a:t>MICROEMPRESA FAMILIAR</a:t>
            </a:r>
          </a:p>
        </p:txBody>
      </p:sp>
      <p:pic>
        <p:nvPicPr>
          <p:cNvPr id="9" name="Imagen 8">
            <a:extLst>
              <a:ext uri="{FF2B5EF4-FFF2-40B4-BE49-F238E27FC236}">
                <a16:creationId xmlns:a16="http://schemas.microsoft.com/office/drawing/2014/main" id="{90E35FDE-30FF-D640-9945-CB2972669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523754" y="1402446"/>
            <a:ext cx="7657774" cy="2854078"/>
          </a:xfrm>
          <a:prstGeom prst="rect">
            <a:avLst/>
          </a:prstGeom>
        </p:spPr>
      </p:pic>
    </p:spTree>
    <p:extLst>
      <p:ext uri="{BB962C8B-B14F-4D97-AF65-F5344CB8AC3E}">
        <p14:creationId xmlns:p14="http://schemas.microsoft.com/office/powerpoint/2010/main" val="169641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2F512DE-628F-134E-9050-FFE0C60781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 y="4632"/>
            <a:ext cx="24323675" cy="3967232"/>
          </a:xfrm>
          <a:prstGeom prst="rect">
            <a:avLst/>
          </a:prstGeom>
        </p:spPr>
      </p:pic>
      <p:pic>
        <p:nvPicPr>
          <p:cNvPr id="6" name="Imagen 5">
            <a:extLst>
              <a:ext uri="{FF2B5EF4-FFF2-40B4-BE49-F238E27FC236}">
                <a16:creationId xmlns:a16="http://schemas.microsoft.com/office/drawing/2014/main" id="{C58CB350-76ED-A74E-8E6E-A60B2A049B28}"/>
              </a:ext>
            </a:extLst>
          </p:cNvPr>
          <p:cNvPicPr>
            <a:picLocks noChangeAspect="1"/>
          </p:cNvPicPr>
          <p:nvPr/>
        </p:nvPicPr>
        <p:blipFill>
          <a:blip r:embed="rId3"/>
          <a:stretch>
            <a:fillRect/>
          </a:stretch>
        </p:blipFill>
        <p:spPr>
          <a:xfrm>
            <a:off x="-1" y="16519"/>
            <a:ext cx="24323675" cy="126377"/>
          </a:xfrm>
          <a:prstGeom prst="rect">
            <a:avLst/>
          </a:prstGeom>
        </p:spPr>
      </p:pic>
      <p:sp>
        <p:nvSpPr>
          <p:cNvPr id="7" name="Subtítulo 2">
            <a:extLst>
              <a:ext uri="{FF2B5EF4-FFF2-40B4-BE49-F238E27FC236}">
                <a16:creationId xmlns:a16="http://schemas.microsoft.com/office/drawing/2014/main" id="{372789B0-1686-BD40-8331-1C6479DC37B2}"/>
              </a:ext>
            </a:extLst>
          </p:cNvPr>
          <p:cNvSpPr txBox="1">
            <a:spLocks/>
          </p:cNvSpPr>
          <p:nvPr/>
        </p:nvSpPr>
        <p:spPr>
          <a:xfrm>
            <a:off x="1536477" y="956805"/>
            <a:ext cx="14519311" cy="18715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5400" b="1" dirty="0">
                <a:solidFill>
                  <a:schemeClr val="bg1"/>
                </a:solidFill>
                <a:latin typeface="Montserrat" pitchFamily="2" charset="77"/>
              </a:rPr>
              <a:t>COMPRAVENTA MUJER CASADA</a:t>
            </a:r>
          </a:p>
          <a:p>
            <a:r>
              <a:rPr lang="es-ES" sz="5400" b="1" dirty="0">
                <a:solidFill>
                  <a:schemeClr val="bg1"/>
                </a:solidFill>
                <a:latin typeface="Montserrat" pitchFamily="2" charset="77"/>
              </a:rPr>
              <a:t>BAJO EL ARTÍCULO 150 CÓDIGO CIVIL. </a:t>
            </a:r>
          </a:p>
        </p:txBody>
      </p:sp>
      <p:pic>
        <p:nvPicPr>
          <p:cNvPr id="9" name="Imagen 8">
            <a:extLst>
              <a:ext uri="{FF2B5EF4-FFF2-40B4-BE49-F238E27FC236}">
                <a16:creationId xmlns:a16="http://schemas.microsoft.com/office/drawing/2014/main" id="{90E35FDE-30FF-D640-9945-CB2972669F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584" y="9169297"/>
            <a:ext cx="11987047" cy="4467613"/>
          </a:xfrm>
          <a:prstGeom prst="rect">
            <a:avLst/>
          </a:prstGeom>
        </p:spPr>
      </p:pic>
      <p:sp>
        <p:nvSpPr>
          <p:cNvPr id="2" name="Google Shape;258;p6">
            <a:extLst>
              <a:ext uri="{FF2B5EF4-FFF2-40B4-BE49-F238E27FC236}">
                <a16:creationId xmlns:a16="http://schemas.microsoft.com/office/drawing/2014/main" id="{EC867FF7-3AF2-5EB6-1EB2-7BB9696FD594}"/>
              </a:ext>
            </a:extLst>
          </p:cNvPr>
          <p:cNvSpPr/>
          <p:nvPr/>
        </p:nvSpPr>
        <p:spPr>
          <a:xfrm>
            <a:off x="1536477" y="4206066"/>
            <a:ext cx="9745000" cy="1713970"/>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8" name="Google Shape;217;p5">
            <a:extLst>
              <a:ext uri="{FF2B5EF4-FFF2-40B4-BE49-F238E27FC236}">
                <a16:creationId xmlns:a16="http://schemas.microsoft.com/office/drawing/2014/main" id="{97F6EC77-79E7-4EB4-B2F0-4AF5A07898FC}"/>
              </a:ext>
            </a:extLst>
          </p:cNvPr>
          <p:cNvSpPr txBox="1"/>
          <p:nvPr/>
        </p:nvSpPr>
        <p:spPr>
          <a:xfrm>
            <a:off x="2449950" y="4524462"/>
            <a:ext cx="8222463" cy="1077178"/>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a:solidFill>
                  <a:schemeClr val="lt1"/>
                </a:solidFill>
                <a:latin typeface="Lato"/>
                <a:ea typeface="Lato"/>
                <a:cs typeface="Lato"/>
                <a:sym typeface="Lato"/>
              </a:rPr>
              <a:t>Derecho de la mujer </a:t>
            </a:r>
            <a:r>
              <a:rPr lang="en-US" sz="3200" b="1" i="0" u="none" dirty="0" err="1">
                <a:solidFill>
                  <a:schemeClr val="lt1"/>
                </a:solidFill>
                <a:latin typeface="Lato"/>
                <a:ea typeface="Lato"/>
                <a:cs typeface="Lato"/>
                <a:sym typeface="Lato"/>
              </a:rPr>
              <a:t>casada</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en</a:t>
            </a:r>
            <a:r>
              <a:rPr lang="en-US" sz="3200" b="1" i="0" u="none" dirty="0">
                <a:solidFill>
                  <a:schemeClr val="lt1"/>
                </a:solidFill>
                <a:latin typeface="Lato"/>
                <a:ea typeface="Lato"/>
                <a:cs typeface="Lato"/>
                <a:sym typeface="Lato"/>
              </a:rPr>
              <a:t> Sociedad </a:t>
            </a:r>
            <a:r>
              <a:rPr lang="en-US" sz="3200" b="1" i="0" u="none" dirty="0" err="1">
                <a:solidFill>
                  <a:schemeClr val="lt1"/>
                </a:solidFill>
                <a:latin typeface="Lato"/>
                <a:ea typeface="Lato"/>
                <a:cs typeface="Lato"/>
                <a:sym typeface="Lato"/>
              </a:rPr>
              <a:t>Conyugal</a:t>
            </a:r>
            <a:endParaRPr dirty="0"/>
          </a:p>
        </p:txBody>
      </p:sp>
      <p:sp>
        <p:nvSpPr>
          <p:cNvPr id="15" name="Google Shape;225;p5">
            <a:extLst>
              <a:ext uri="{FF2B5EF4-FFF2-40B4-BE49-F238E27FC236}">
                <a16:creationId xmlns:a16="http://schemas.microsoft.com/office/drawing/2014/main" id="{2D714F91-C60E-A27F-C317-05078A48F843}"/>
              </a:ext>
            </a:extLst>
          </p:cNvPr>
          <p:cNvSpPr/>
          <p:nvPr/>
        </p:nvSpPr>
        <p:spPr>
          <a:xfrm>
            <a:off x="15941453" y="8645917"/>
            <a:ext cx="6718088" cy="3402645"/>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2264A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0" name="Google Shape;216;p5">
            <a:extLst>
              <a:ext uri="{FF2B5EF4-FFF2-40B4-BE49-F238E27FC236}">
                <a16:creationId xmlns:a16="http://schemas.microsoft.com/office/drawing/2014/main" id="{D7806B0D-91B0-57BB-12BA-B321BB03ECBE}"/>
              </a:ext>
            </a:extLst>
          </p:cNvPr>
          <p:cNvSpPr/>
          <p:nvPr/>
        </p:nvSpPr>
        <p:spPr>
          <a:xfrm>
            <a:off x="10743595" y="6487226"/>
            <a:ext cx="7032974" cy="1599487"/>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12" name="Google Shape;217;p5">
            <a:extLst>
              <a:ext uri="{FF2B5EF4-FFF2-40B4-BE49-F238E27FC236}">
                <a16:creationId xmlns:a16="http://schemas.microsoft.com/office/drawing/2014/main" id="{50B9BBCA-12EE-A43F-D9F6-526993866242}"/>
              </a:ext>
            </a:extLst>
          </p:cNvPr>
          <p:cNvSpPr txBox="1"/>
          <p:nvPr/>
        </p:nvSpPr>
        <p:spPr>
          <a:xfrm>
            <a:off x="11571618" y="6737911"/>
            <a:ext cx="5354104" cy="1077178"/>
          </a:xfrm>
          <a:prstGeom prst="rect">
            <a:avLst/>
          </a:prstGeom>
          <a:noFill/>
          <a:ln>
            <a:noFill/>
          </a:ln>
        </p:spPr>
        <p:txBody>
          <a:bodyPr spcFirstLastPara="1" wrap="square" lIns="91425" tIns="45700" rIns="91425" bIns="45700" anchor="ctr" anchorCtr="0">
            <a:spAutoFit/>
          </a:bodyPr>
          <a:lstStyle/>
          <a:p>
            <a:pPr lvl="0" algn="ctr">
              <a:buClr>
                <a:schemeClr val="lt1"/>
              </a:buClr>
              <a:buSzPts val="3200"/>
            </a:pPr>
            <a:r>
              <a:rPr lang="en-US" sz="3200" b="1" i="0" u="none" dirty="0">
                <a:solidFill>
                  <a:schemeClr val="lt1"/>
                </a:solidFill>
                <a:latin typeface="Lato"/>
                <a:ea typeface="Lato"/>
                <a:cs typeface="Lato"/>
                <a:sym typeface="Lato"/>
              </a:rPr>
              <a:t>“Patrimonio </a:t>
            </a:r>
            <a:r>
              <a:rPr lang="en-US" sz="3200" b="1" dirty="0" err="1">
                <a:solidFill>
                  <a:schemeClr val="lt1"/>
                </a:solidFill>
                <a:latin typeface="Lato"/>
                <a:ea typeface="Lato"/>
                <a:cs typeface="Lato"/>
                <a:sym typeface="Lato"/>
              </a:rPr>
              <a:t>Reservado</a:t>
            </a:r>
            <a:r>
              <a:rPr lang="en-US" sz="3200" b="1" dirty="0">
                <a:solidFill>
                  <a:schemeClr val="lt1"/>
                </a:solidFill>
                <a:latin typeface="Lato"/>
                <a:ea typeface="Lato"/>
                <a:cs typeface="Lato"/>
                <a:sym typeface="Lato"/>
              </a:rPr>
              <a:t>”</a:t>
            </a:r>
            <a:endParaRPr lang="en-US" sz="3200" b="1" i="0" u="none" dirty="0">
              <a:solidFill>
                <a:schemeClr val="lt1"/>
              </a:solidFill>
              <a:latin typeface="Lato"/>
              <a:ea typeface="Lato"/>
              <a:cs typeface="Lato"/>
              <a:sym typeface="Lato"/>
            </a:endParaRPr>
          </a:p>
          <a:p>
            <a:pPr marL="0" marR="0" lvl="0" indent="0" algn="ctr" rtl="0">
              <a:lnSpc>
                <a:spcPct val="100000"/>
              </a:lnSpc>
              <a:spcBef>
                <a:spcPts val="0"/>
              </a:spcBef>
              <a:spcAft>
                <a:spcPts val="0"/>
              </a:spcAft>
              <a:buClr>
                <a:schemeClr val="lt1"/>
              </a:buClr>
              <a:buSzPts val="3200"/>
              <a:buFont typeface="Lato"/>
              <a:buNone/>
            </a:pPr>
            <a:r>
              <a:rPr lang="en-US" sz="3200" b="1" dirty="0">
                <a:solidFill>
                  <a:schemeClr val="lt1"/>
                </a:solidFill>
                <a:latin typeface="Lato"/>
                <a:ea typeface="Lato"/>
                <a:cs typeface="Lato"/>
                <a:sym typeface="Lato"/>
              </a:rPr>
              <a:t>Artículo 150 Código Civil</a:t>
            </a:r>
            <a:endParaRPr dirty="0"/>
          </a:p>
        </p:txBody>
      </p:sp>
      <p:sp>
        <p:nvSpPr>
          <p:cNvPr id="16" name="Google Shape;217;p5">
            <a:extLst>
              <a:ext uri="{FF2B5EF4-FFF2-40B4-BE49-F238E27FC236}">
                <a16:creationId xmlns:a16="http://schemas.microsoft.com/office/drawing/2014/main" id="{9F1787E7-5E7C-F59A-CFF0-0203A859DAD9}"/>
              </a:ext>
            </a:extLst>
          </p:cNvPr>
          <p:cNvSpPr txBox="1"/>
          <p:nvPr/>
        </p:nvSpPr>
        <p:spPr>
          <a:xfrm>
            <a:off x="16623445" y="8938305"/>
            <a:ext cx="5354104" cy="2554505"/>
          </a:xfrm>
          <a:prstGeom prst="rect">
            <a:avLst/>
          </a:prstGeom>
          <a:noFill/>
          <a:ln>
            <a:noFill/>
          </a:ln>
        </p:spPr>
        <p:txBody>
          <a:bodyPr spcFirstLastPara="1" wrap="square" lIns="91425" tIns="45700" rIns="91425" bIns="45700" anchor="ctr" anchorCtr="0">
            <a:spAutoFit/>
          </a:bodyPr>
          <a:lstStyle/>
          <a:p>
            <a:pPr algn="ctr"/>
            <a:r>
              <a:rPr lang="es-CL" sz="3200" dirty="0">
                <a:solidFill>
                  <a:schemeClr val="bg1"/>
                </a:solidFill>
                <a:latin typeface="Lato" panose="020F0502020204030203" pitchFamily="34" charset="0"/>
                <a:ea typeface="Lato" panose="020F0502020204030203" pitchFamily="34" charset="0"/>
                <a:cs typeface="Lato" panose="020F0502020204030203" pitchFamily="34" charset="0"/>
              </a:rPr>
              <a:t>Es una protección a los bienes y frutos obtenidos por la mujer que trabaja en forma autónoma e independiente.</a:t>
            </a:r>
            <a:endParaRPr lang="es-CL" sz="3200" dirty="0">
              <a:solidFill>
                <a:schemeClr val="bg1"/>
              </a:solidFill>
            </a:endParaRPr>
          </a:p>
        </p:txBody>
      </p:sp>
      <p:pic>
        <p:nvPicPr>
          <p:cNvPr id="17" name="Google Shape;436;p10">
            <a:extLst>
              <a:ext uri="{FF2B5EF4-FFF2-40B4-BE49-F238E27FC236}">
                <a16:creationId xmlns:a16="http://schemas.microsoft.com/office/drawing/2014/main" id="{D7052972-1765-A602-CB1C-B1486FA12618}"/>
              </a:ext>
            </a:extLst>
          </p:cNvPr>
          <p:cNvPicPr preferRelativeResize="0"/>
          <p:nvPr/>
        </p:nvPicPr>
        <p:blipFill rotWithShape="1">
          <a:blip r:embed="rId5">
            <a:alphaModFix/>
          </a:blip>
          <a:srcRect/>
          <a:stretch/>
        </p:blipFill>
        <p:spPr>
          <a:xfrm>
            <a:off x="18127382" y="630136"/>
            <a:ext cx="5175250" cy="5256212"/>
          </a:xfrm>
          <a:prstGeom prst="rect">
            <a:avLst/>
          </a:prstGeom>
          <a:noFill/>
          <a:ln>
            <a:noFill/>
          </a:ln>
        </p:spPr>
      </p:pic>
    </p:spTree>
    <p:extLst>
      <p:ext uri="{BB962C8B-B14F-4D97-AF65-F5344CB8AC3E}">
        <p14:creationId xmlns:p14="http://schemas.microsoft.com/office/powerpoint/2010/main" val="317134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6"/>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245" name="Google Shape;245;p6"/>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246" name="Google Shape;246;p6"/>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247" name="Google Shape;247;p6"/>
          <p:cNvSpPr txBox="1"/>
          <p:nvPr/>
        </p:nvSpPr>
        <p:spPr>
          <a:xfrm>
            <a:off x="998537" y="1263650"/>
            <a:ext cx="13789025"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a:solidFill>
                  <a:schemeClr val="lt1"/>
                </a:solidFill>
                <a:latin typeface="Montserrat"/>
                <a:ea typeface="Montserrat"/>
                <a:cs typeface="Montserrat"/>
                <a:sym typeface="Montserrat"/>
              </a:rPr>
              <a:t>¿CÓMO PUEDEN ORGANIZARSE LOS PROPIETARIOS?</a:t>
            </a:r>
            <a:r>
              <a:rPr lang="en-US" sz="5400" b="0" i="0" u="none">
                <a:solidFill>
                  <a:schemeClr val="lt1"/>
                </a:solidFill>
                <a:latin typeface="Montserrat"/>
                <a:ea typeface="Montserrat"/>
                <a:cs typeface="Montserrat"/>
                <a:sym typeface="Montserrat"/>
              </a:rPr>
              <a:t> </a:t>
            </a:r>
            <a:endParaRPr/>
          </a:p>
        </p:txBody>
      </p:sp>
      <p:sp>
        <p:nvSpPr>
          <p:cNvPr id="248" name="Google Shape;248;p6"/>
          <p:cNvSpPr txBox="1"/>
          <p:nvPr/>
        </p:nvSpPr>
        <p:spPr>
          <a:xfrm>
            <a:off x="785812" y="2590800"/>
            <a:ext cx="1251743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49" name="Google Shape;249;p6"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0" name="Google Shape;250;p6"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48CA40F9-F1E6-7342-ACC7-7AC0861F9AE1}"/>
              </a:ext>
            </a:extLst>
          </p:cNvPr>
          <p:cNvGrpSpPr/>
          <p:nvPr/>
        </p:nvGrpSpPr>
        <p:grpSpPr>
          <a:xfrm>
            <a:off x="809493" y="3762585"/>
            <a:ext cx="12876345" cy="5802164"/>
            <a:chOff x="809493" y="3203785"/>
            <a:chExt cx="12876345" cy="5802164"/>
          </a:xfrm>
        </p:grpSpPr>
        <p:grpSp>
          <p:nvGrpSpPr>
            <p:cNvPr id="251" name="Google Shape;251;p6"/>
            <p:cNvGrpSpPr/>
            <p:nvPr/>
          </p:nvGrpSpPr>
          <p:grpSpPr>
            <a:xfrm>
              <a:off x="809493" y="3203785"/>
              <a:ext cx="9086980" cy="1630152"/>
              <a:chOff x="12868368" y="5606202"/>
              <a:chExt cx="9086162" cy="1630612"/>
            </a:xfrm>
          </p:grpSpPr>
          <p:grpSp>
            <p:nvGrpSpPr>
              <p:cNvPr id="252" name="Google Shape;252;p6"/>
              <p:cNvGrpSpPr/>
              <p:nvPr/>
            </p:nvGrpSpPr>
            <p:grpSpPr>
              <a:xfrm>
                <a:off x="12868368" y="5606202"/>
                <a:ext cx="1646983" cy="1611640"/>
                <a:chOff x="11436375" y="2649638"/>
                <a:chExt cx="2099612" cy="2054556"/>
              </a:xfrm>
            </p:grpSpPr>
            <p:grpSp>
              <p:nvGrpSpPr>
                <p:cNvPr id="253" name="Google Shape;253;p6"/>
                <p:cNvGrpSpPr/>
                <p:nvPr/>
              </p:nvGrpSpPr>
              <p:grpSpPr>
                <a:xfrm rot="3960000">
                  <a:off x="11721800" y="2868084"/>
                  <a:ext cx="1528762" cy="1617663"/>
                  <a:chOff x="12827494" y="2271359"/>
                  <a:chExt cx="1528762" cy="1617663"/>
                </a:xfrm>
              </p:grpSpPr>
              <p:sp>
                <p:nvSpPr>
                  <p:cNvPr id="254" name="Google Shape;254;p6"/>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5" name="Google Shape;255;p6"/>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256" name="Google Shape;256;p6"/>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89BD3E"/>
                    </a:buClr>
                    <a:buSzPts val="3200"/>
                    <a:buFont typeface="Lato Black"/>
                    <a:buNone/>
                  </a:pPr>
                  <a:r>
                    <a:rPr lang="en-US" sz="3200" b="1" i="0" u="none">
                      <a:solidFill>
                        <a:srgbClr val="89BD3E"/>
                      </a:solidFill>
                      <a:latin typeface="Lato Black"/>
                      <a:ea typeface="Lato Black"/>
                      <a:cs typeface="Lato Black"/>
                      <a:sym typeface="Lato Black"/>
                    </a:rPr>
                    <a:t>1</a:t>
                  </a:r>
                  <a:endParaRPr/>
                </a:p>
              </p:txBody>
            </p:sp>
          </p:grpSp>
          <p:grpSp>
            <p:nvGrpSpPr>
              <p:cNvPr id="257" name="Google Shape;257;p6"/>
              <p:cNvGrpSpPr/>
              <p:nvPr/>
            </p:nvGrpSpPr>
            <p:grpSpPr>
              <a:xfrm>
                <a:off x="14520704" y="5817899"/>
                <a:ext cx="7433826" cy="1418915"/>
                <a:chOff x="14027298" y="2338480"/>
                <a:chExt cx="9476818" cy="1808867"/>
              </a:xfrm>
            </p:grpSpPr>
            <p:sp>
              <p:nvSpPr>
                <p:cNvPr id="258" name="Google Shape;258;p6"/>
                <p:cNvSpPr/>
                <p:nvPr/>
              </p:nvSpPr>
              <p:spPr>
                <a:xfrm>
                  <a:off x="14027298" y="2338480"/>
                  <a:ext cx="9476818" cy="1808867"/>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89BD3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59" name="Google Shape;259;p6"/>
                <p:cNvSpPr txBox="1"/>
                <p:nvPr/>
              </p:nvSpPr>
              <p:spPr>
                <a:xfrm>
                  <a:off x="15025213" y="2802634"/>
                  <a:ext cx="8268432" cy="90263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4700"/>
                    <a:buFont typeface="Quattrocento Sans"/>
                    <a:buNone/>
                  </a:pPr>
                  <a:r>
                    <a:rPr lang="en-US" sz="4000" b="1" i="0" u="none" dirty="0">
                      <a:solidFill>
                        <a:schemeClr val="lt1"/>
                      </a:solidFill>
                      <a:latin typeface="Quattrocento Sans"/>
                      <a:ea typeface="Quattrocento Sans"/>
                      <a:cs typeface="Quattrocento Sans"/>
                      <a:sym typeface="Quattrocento Sans"/>
                    </a:rPr>
                    <a:t>JUNTAS DE VECINOS</a:t>
                  </a:r>
                  <a:endParaRPr sz="1400" dirty="0"/>
                </a:p>
              </p:txBody>
            </p:sp>
          </p:grpSp>
        </p:grpSp>
        <p:sp>
          <p:nvSpPr>
            <p:cNvPr id="260" name="Google Shape;260;p6"/>
            <p:cNvSpPr txBox="1"/>
            <p:nvPr/>
          </p:nvSpPr>
          <p:spPr>
            <a:xfrm>
              <a:off x="1020237" y="6666888"/>
              <a:ext cx="12665601" cy="2339061"/>
            </a:xfrm>
            <a:prstGeom prst="rect">
              <a:avLst/>
            </a:prstGeom>
            <a:noFill/>
            <a:ln>
              <a:noFill/>
            </a:ln>
          </p:spPr>
          <p:txBody>
            <a:bodyPr spcFirstLastPara="1" wrap="square" lIns="91425" tIns="45700" rIns="91425" bIns="45700" anchor="t" anchorCtr="0">
              <a:spAutoFit/>
            </a:bodyPr>
            <a:lstStyle/>
            <a:p>
              <a:pPr>
                <a:buClr>
                  <a:srgbClr val="ED7D31"/>
                </a:buClr>
                <a:buSzPts val="3600"/>
              </a:pPr>
              <a:r>
                <a:rPr lang="en-US" sz="3200" b="1" i="0" u="none" dirty="0" err="1">
                  <a:solidFill>
                    <a:srgbClr val="ED7D31"/>
                  </a:solidFill>
                  <a:latin typeface="Lato"/>
                  <a:ea typeface="Lato"/>
                  <a:cs typeface="Lato"/>
                  <a:sym typeface="Lato"/>
                </a:rPr>
                <a:t>Su</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objetivo</a:t>
              </a:r>
              <a:r>
                <a:rPr lang="en-US" sz="3200" b="1" i="0" u="none" dirty="0">
                  <a:solidFill>
                    <a:srgbClr val="ED7D31"/>
                  </a:solidFill>
                  <a:latin typeface="Lato"/>
                  <a:ea typeface="Lato"/>
                  <a:cs typeface="Lato"/>
                  <a:sym typeface="Lato"/>
                </a:rPr>
                <a:t> es </a:t>
              </a:r>
              <a:r>
                <a:rPr lang="en-US" sz="3200" b="1" i="0" u="none" dirty="0" err="1">
                  <a:solidFill>
                    <a:srgbClr val="ED7D31"/>
                  </a:solidFill>
                  <a:latin typeface="Lato"/>
                  <a:ea typeface="Lato"/>
                  <a:cs typeface="Lato"/>
                  <a:sym typeface="Lato"/>
                </a:rPr>
                <a:t>promover</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el</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desarrollo</a:t>
              </a:r>
              <a:r>
                <a:rPr lang="en-US" sz="3200" b="1" i="0" u="none" dirty="0">
                  <a:solidFill>
                    <a:srgbClr val="ED7D31"/>
                  </a:solidFill>
                  <a:latin typeface="Lato"/>
                  <a:ea typeface="Lato"/>
                  <a:cs typeface="Lato"/>
                  <a:sym typeface="Lato"/>
                </a:rPr>
                <a:t> de la </a:t>
              </a:r>
              <a:r>
                <a:rPr lang="en-US" sz="3200" b="1" i="0" u="none" dirty="0" err="1">
                  <a:solidFill>
                    <a:srgbClr val="ED7D31"/>
                  </a:solidFill>
                  <a:latin typeface="Lato"/>
                  <a:ea typeface="Lato"/>
                  <a:cs typeface="Lato"/>
                  <a:sym typeface="Lato"/>
                </a:rPr>
                <a:t>comunidad</a:t>
              </a:r>
              <a:r>
                <a:rPr lang="en-US" sz="3200" b="1" i="0" u="none" dirty="0">
                  <a:solidFill>
                    <a:srgbClr val="ED7D31"/>
                  </a:solidFill>
                  <a:latin typeface="Lato"/>
                  <a:ea typeface="Lato"/>
                  <a:cs typeface="Lato"/>
                  <a:sym typeface="Lato"/>
                </a:rPr>
                <a:t>, defender </a:t>
              </a:r>
              <a:r>
                <a:rPr lang="en-US" sz="3200" b="1" i="0" u="none" dirty="0" err="1">
                  <a:solidFill>
                    <a:srgbClr val="ED7D31"/>
                  </a:solidFill>
                  <a:latin typeface="Lato"/>
                  <a:ea typeface="Lato"/>
                  <a:cs typeface="Lato"/>
                  <a:sym typeface="Lato"/>
                </a:rPr>
                <a:t>los</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intereses</a:t>
              </a:r>
              <a:r>
                <a:rPr lang="en-US" sz="3200" b="1" i="0" u="none" dirty="0">
                  <a:solidFill>
                    <a:srgbClr val="ED7D31"/>
                  </a:solidFill>
                  <a:latin typeface="Lato"/>
                  <a:ea typeface="Lato"/>
                  <a:cs typeface="Lato"/>
                  <a:sym typeface="Lato"/>
                </a:rPr>
                <a:t> y velar </a:t>
              </a:r>
              <a:r>
                <a:rPr lang="en-US" sz="3200" b="1" i="0" u="none" dirty="0" err="1">
                  <a:solidFill>
                    <a:srgbClr val="ED7D31"/>
                  </a:solidFill>
                  <a:latin typeface="Lato"/>
                  <a:ea typeface="Lato"/>
                  <a:cs typeface="Lato"/>
                  <a:sym typeface="Lato"/>
                </a:rPr>
                <a:t>por</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los</a:t>
              </a:r>
              <a:r>
                <a:rPr lang="en-US" sz="3200" b="1" i="0" u="none" dirty="0">
                  <a:solidFill>
                    <a:srgbClr val="ED7D31"/>
                  </a:solidFill>
                  <a:latin typeface="Lato"/>
                  <a:ea typeface="Lato"/>
                  <a:cs typeface="Lato"/>
                  <a:sym typeface="Lato"/>
                </a:rPr>
                <a:t> derechos de </a:t>
              </a:r>
              <a:r>
                <a:rPr lang="en-US" sz="3200" b="1" i="0" u="none" dirty="0" err="1">
                  <a:solidFill>
                    <a:srgbClr val="ED7D31"/>
                  </a:solidFill>
                  <a:latin typeface="Lato"/>
                  <a:ea typeface="Lato"/>
                  <a:cs typeface="Lato"/>
                  <a:sym typeface="Lato"/>
                </a:rPr>
                <a:t>los</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vecinos</a:t>
              </a:r>
              <a:r>
                <a:rPr lang="en-US" sz="3200" b="1" i="0" u="none" dirty="0">
                  <a:solidFill>
                    <a:srgbClr val="ED7D31"/>
                  </a:solidFill>
                  <a:latin typeface="Lato"/>
                  <a:ea typeface="Lato"/>
                  <a:cs typeface="Lato"/>
                  <a:sym typeface="Lato"/>
                </a:rPr>
                <a:t>. </a:t>
              </a:r>
            </a:p>
            <a:p>
              <a:pPr>
                <a:buClr>
                  <a:srgbClr val="ED7D31"/>
                </a:buClr>
                <a:buSzPts val="3600"/>
              </a:pPr>
              <a:r>
                <a:rPr lang="en-US" sz="3200" b="1" dirty="0" err="1">
                  <a:solidFill>
                    <a:srgbClr val="ED7D31"/>
                  </a:solidFill>
                  <a:latin typeface="Lato"/>
                  <a:ea typeface="Lato"/>
                  <a:cs typeface="Lato"/>
                  <a:sym typeface="Lato"/>
                </a:rPr>
                <a:t>Su</a:t>
              </a:r>
              <a:r>
                <a:rPr lang="en-US" sz="3200" b="1" dirty="0">
                  <a:solidFill>
                    <a:srgbClr val="ED7D31"/>
                  </a:solidFill>
                  <a:latin typeface="Lato"/>
                  <a:ea typeface="Lato"/>
                  <a:cs typeface="Lato"/>
                  <a:sym typeface="Lato"/>
                </a:rPr>
                <a:t> </a:t>
              </a:r>
              <a:r>
                <a:rPr lang="en-US" sz="3200" b="1" dirty="0" err="1">
                  <a:solidFill>
                    <a:srgbClr val="ED7D31"/>
                  </a:solidFill>
                  <a:latin typeface="Lato"/>
                  <a:ea typeface="Lato"/>
                  <a:cs typeface="Lato"/>
                  <a:sym typeface="Lato"/>
                </a:rPr>
                <a:t>participación</a:t>
              </a:r>
              <a:r>
                <a:rPr lang="en-US" sz="3200" b="1" dirty="0">
                  <a:solidFill>
                    <a:srgbClr val="ED7D31"/>
                  </a:solidFill>
                  <a:latin typeface="Lato"/>
                  <a:ea typeface="Lato"/>
                  <a:cs typeface="Lato"/>
                  <a:sym typeface="Lato"/>
                </a:rPr>
                <a:t> es </a:t>
              </a:r>
              <a:r>
                <a:rPr lang="en-US" sz="3200" b="1" dirty="0" err="1">
                  <a:solidFill>
                    <a:srgbClr val="ED7D31"/>
                  </a:solidFill>
                  <a:latin typeface="Lato"/>
                  <a:ea typeface="Lato"/>
                  <a:cs typeface="Lato"/>
                  <a:sym typeface="Lato"/>
                </a:rPr>
                <a:t>voluntaria</a:t>
              </a:r>
              <a:r>
                <a:rPr lang="en-US" sz="3200" b="1" dirty="0">
                  <a:solidFill>
                    <a:srgbClr val="ED7D31"/>
                  </a:solidFill>
                  <a:latin typeface="Lato"/>
                  <a:ea typeface="Lato"/>
                  <a:cs typeface="Lato"/>
                  <a:sym typeface="Lato"/>
                </a:rPr>
                <a:t>. </a:t>
              </a:r>
              <a:endParaRPr lang="en-US" sz="3200" dirty="0"/>
            </a:p>
            <a:p>
              <a:pPr marL="0" marR="0" lvl="0" indent="0" algn="l" rtl="0">
                <a:lnSpc>
                  <a:spcPct val="100000"/>
                </a:lnSpc>
                <a:spcBef>
                  <a:spcPts val="0"/>
                </a:spcBef>
                <a:spcAft>
                  <a:spcPts val="0"/>
                </a:spcAft>
                <a:buClr>
                  <a:srgbClr val="ED7D31"/>
                </a:buClr>
                <a:buSzPts val="3600"/>
                <a:buFont typeface="Lato"/>
                <a:buNone/>
              </a:pPr>
              <a:endParaRPr lang="en-US" sz="3200" b="1" i="0" u="none" dirty="0">
                <a:solidFill>
                  <a:srgbClr val="ED7D31"/>
                </a:solidFill>
                <a:latin typeface="Lato"/>
                <a:ea typeface="Lato"/>
                <a:cs typeface="Lato"/>
                <a:sym typeface="Lato"/>
              </a:endParaRPr>
            </a:p>
            <a:p>
              <a:pPr marL="0" marR="0" lvl="0" indent="0" algn="l" rtl="0">
                <a:lnSpc>
                  <a:spcPct val="100000"/>
                </a:lnSpc>
                <a:spcBef>
                  <a:spcPts val="0"/>
                </a:spcBef>
                <a:spcAft>
                  <a:spcPts val="0"/>
                </a:spcAft>
                <a:buClr>
                  <a:srgbClr val="ED7D31"/>
                </a:buClr>
                <a:buSzPts val="3600"/>
                <a:buFont typeface="Lato"/>
                <a:buNone/>
              </a:pPr>
              <a:endParaRPr lang="es-CL" sz="1600" dirty="0"/>
            </a:p>
          </p:txBody>
        </p:sp>
        <p:sp>
          <p:nvSpPr>
            <p:cNvPr id="261" name="Google Shape;261;p6"/>
            <p:cNvSpPr txBox="1"/>
            <p:nvPr/>
          </p:nvSpPr>
          <p:spPr>
            <a:xfrm>
              <a:off x="1054101" y="5094288"/>
              <a:ext cx="11285537"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3600"/>
                <a:buFont typeface="Lato"/>
                <a:buNone/>
              </a:pPr>
              <a:r>
                <a:rPr lang="en-US" sz="3200" b="1" i="0" u="none" dirty="0">
                  <a:solidFill>
                    <a:srgbClr val="ED7D31"/>
                  </a:solidFill>
                  <a:latin typeface="Lato"/>
                  <a:ea typeface="Lato"/>
                  <a:cs typeface="Lato"/>
                  <a:sym typeface="Lato"/>
                </a:rPr>
                <a:t>Es </a:t>
              </a:r>
              <a:r>
                <a:rPr lang="en-US" sz="3200" b="1" i="0" u="none" dirty="0" err="1">
                  <a:solidFill>
                    <a:srgbClr val="ED7D31"/>
                  </a:solidFill>
                  <a:latin typeface="Lato"/>
                  <a:ea typeface="Lato"/>
                  <a:cs typeface="Lato"/>
                  <a:sym typeface="Lato"/>
                </a:rPr>
                <a:t>una</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organización</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comunitaria</a:t>
              </a:r>
              <a:r>
                <a:rPr lang="en-US" sz="3200" b="1" i="0" u="none" dirty="0">
                  <a:solidFill>
                    <a:srgbClr val="ED7D31"/>
                  </a:solidFill>
                  <a:latin typeface="Lato"/>
                  <a:ea typeface="Lato"/>
                  <a:cs typeface="Lato"/>
                  <a:sym typeface="Lato"/>
                </a:rPr>
                <a:t> - territorial, </a:t>
              </a:r>
              <a:r>
                <a:rPr lang="en-US" sz="3200" b="1" i="0" u="none" dirty="0" err="1">
                  <a:solidFill>
                    <a:srgbClr val="ED7D31"/>
                  </a:solidFill>
                  <a:latin typeface="Lato"/>
                  <a:ea typeface="Lato"/>
                  <a:cs typeface="Lato"/>
                  <a:sym typeface="Lato"/>
                </a:rPr>
                <a:t>representativa</a:t>
              </a:r>
              <a:r>
                <a:rPr lang="en-US" sz="3200" b="1" i="0" u="none" dirty="0">
                  <a:solidFill>
                    <a:srgbClr val="ED7D31"/>
                  </a:solidFill>
                  <a:latin typeface="Lato"/>
                  <a:ea typeface="Lato"/>
                  <a:cs typeface="Lato"/>
                  <a:sym typeface="Lato"/>
                </a:rPr>
                <a:t> de </a:t>
              </a:r>
              <a:r>
                <a:rPr lang="en-US" sz="3200" b="1" i="0" u="none" dirty="0" err="1">
                  <a:solidFill>
                    <a:srgbClr val="ED7D31"/>
                  </a:solidFill>
                  <a:latin typeface="Lato"/>
                  <a:ea typeface="Lato"/>
                  <a:cs typeface="Lato"/>
                  <a:sym typeface="Lato"/>
                </a:rPr>
                <a:t>quienes</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residen</a:t>
              </a:r>
              <a:r>
                <a:rPr lang="en-US" sz="3200" b="1" i="0" u="none" dirty="0">
                  <a:solidFill>
                    <a:srgbClr val="ED7D31"/>
                  </a:solidFill>
                  <a:latin typeface="Lato"/>
                  <a:ea typeface="Lato"/>
                  <a:cs typeface="Lato"/>
                  <a:sym typeface="Lato"/>
                </a:rPr>
                <a:t> en un </a:t>
              </a:r>
              <a:r>
                <a:rPr lang="en-US" sz="3200" b="1" i="0" u="none" dirty="0" err="1">
                  <a:solidFill>
                    <a:srgbClr val="ED7D31"/>
                  </a:solidFill>
                  <a:latin typeface="Lato"/>
                  <a:ea typeface="Lato"/>
                  <a:cs typeface="Lato"/>
                  <a:sym typeface="Lato"/>
                </a:rPr>
                <a:t>mismo</a:t>
              </a:r>
              <a:r>
                <a:rPr lang="en-US" sz="3200" b="1" i="0" u="none" dirty="0">
                  <a:solidFill>
                    <a:srgbClr val="ED7D31"/>
                  </a:solidFill>
                  <a:latin typeface="Lato"/>
                  <a:ea typeface="Lato"/>
                  <a:cs typeface="Lato"/>
                  <a:sym typeface="Lato"/>
                </a:rPr>
                <a:t> barrio</a:t>
              </a:r>
              <a:r>
                <a:rPr lang="en-US" sz="3200" b="1" dirty="0">
                  <a:solidFill>
                    <a:srgbClr val="ED7D31"/>
                  </a:solidFill>
                  <a:latin typeface="Lato"/>
                  <a:ea typeface="Lato"/>
                  <a:cs typeface="Lato"/>
                  <a:sym typeface="Lato"/>
                </a:rPr>
                <a:t>. </a:t>
              </a:r>
              <a:endParaRPr sz="1600" dirty="0"/>
            </a:p>
          </p:txBody>
        </p:sp>
      </p:grpSp>
      <p:grpSp>
        <p:nvGrpSpPr>
          <p:cNvPr id="262" name="Google Shape;262;p6"/>
          <p:cNvGrpSpPr/>
          <p:nvPr/>
        </p:nvGrpSpPr>
        <p:grpSpPr>
          <a:xfrm>
            <a:off x="1082675" y="11341100"/>
            <a:ext cx="5029200" cy="1604962"/>
            <a:chOff x="1328377" y="5525938"/>
            <a:chExt cx="7122724" cy="2273847"/>
          </a:xfrm>
        </p:grpSpPr>
        <p:sp>
          <p:nvSpPr>
            <p:cNvPr id="263" name="Google Shape;263;p6"/>
            <p:cNvSpPr/>
            <p:nvPr/>
          </p:nvSpPr>
          <p:spPr>
            <a:xfrm>
              <a:off x="1328377" y="5525938"/>
              <a:ext cx="1529938" cy="1530335"/>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85C60"/>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64" name="Google Shape;264;p6"/>
            <p:cNvPicPr preferRelativeResize="0"/>
            <p:nvPr/>
          </p:nvPicPr>
          <p:blipFill rotWithShape="1">
            <a:blip r:embed="rId5">
              <a:alphaModFix/>
            </a:blip>
            <a:srcRect/>
            <a:stretch/>
          </p:blipFill>
          <p:spPr>
            <a:xfrm>
              <a:off x="1706425" y="6023650"/>
              <a:ext cx="773841" cy="635472"/>
            </a:xfrm>
            <a:prstGeom prst="rect">
              <a:avLst/>
            </a:prstGeom>
            <a:noFill/>
            <a:ln>
              <a:noFill/>
            </a:ln>
          </p:spPr>
        </p:pic>
        <p:sp>
          <p:nvSpPr>
            <p:cNvPr id="265" name="Google Shape;265;p6"/>
            <p:cNvSpPr/>
            <p:nvPr/>
          </p:nvSpPr>
          <p:spPr>
            <a:xfrm rot="10800000" flipH="1">
              <a:off x="3237214" y="5750849"/>
              <a:ext cx="141644" cy="1180781"/>
            </a:xfrm>
            <a:custGeom>
              <a:avLst/>
              <a:gdLst/>
              <a:ahLst/>
              <a:cxnLst/>
              <a:rect l="l" t="t" r="r" b="b"/>
              <a:pathLst>
                <a:path w="141644" h="1180781" extrusionOk="0">
                  <a:moveTo>
                    <a:pt x="70822" y="0"/>
                  </a:moveTo>
                  <a:lnTo>
                    <a:pt x="70822" y="0"/>
                  </a:lnTo>
                  <a:cubicBezTo>
                    <a:pt x="109936" y="0"/>
                    <a:pt x="141644" y="31708"/>
                    <a:pt x="141644" y="70822"/>
                  </a:cubicBezTo>
                  <a:lnTo>
                    <a:pt x="141644" y="1109959"/>
                  </a:lnTo>
                  <a:cubicBezTo>
                    <a:pt x="141644" y="1149073"/>
                    <a:pt x="109936" y="1180781"/>
                    <a:pt x="70822" y="1180781"/>
                  </a:cubicBezTo>
                  <a:lnTo>
                    <a:pt x="70822" y="1180781"/>
                  </a:lnTo>
                  <a:cubicBezTo>
                    <a:pt x="31708" y="1180781"/>
                    <a:pt x="0" y="1149073"/>
                    <a:pt x="0" y="1109959"/>
                  </a:cubicBezTo>
                  <a:lnTo>
                    <a:pt x="0" y="70822"/>
                  </a:lnTo>
                  <a:cubicBezTo>
                    <a:pt x="0" y="31708"/>
                    <a:pt x="31708" y="0"/>
                    <a:pt x="70822" y="0"/>
                  </a:cubicBezTo>
                  <a:close/>
                </a:path>
              </a:pathLst>
            </a:custGeom>
            <a:solidFill>
              <a:srgbClr val="E85C60"/>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66" name="Google Shape;266;p6"/>
            <p:cNvSpPr txBox="1"/>
            <p:nvPr/>
          </p:nvSpPr>
          <p:spPr>
            <a:xfrm>
              <a:off x="3756318" y="5576730"/>
              <a:ext cx="4694783" cy="222305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65A5F"/>
                </a:buClr>
                <a:buSzPts val="3200"/>
                <a:buFont typeface="Lato"/>
                <a:buNone/>
              </a:pPr>
              <a:r>
                <a:rPr lang="en-US" sz="3200" b="1" i="0" u="none">
                  <a:solidFill>
                    <a:srgbClr val="E65A5F"/>
                  </a:solidFill>
                  <a:latin typeface="Lato"/>
                  <a:ea typeface="Lato"/>
                  <a:cs typeface="Lato"/>
                  <a:sym typeface="Lato"/>
                </a:rPr>
                <a:t>Representar a los vecinos ante las autoridades</a:t>
              </a:r>
              <a:endParaRPr/>
            </a:p>
          </p:txBody>
        </p:sp>
      </p:grpSp>
      <p:grpSp>
        <p:nvGrpSpPr>
          <p:cNvPr id="267" name="Google Shape;267;p6"/>
          <p:cNvGrpSpPr/>
          <p:nvPr/>
        </p:nvGrpSpPr>
        <p:grpSpPr>
          <a:xfrm>
            <a:off x="998537" y="9785350"/>
            <a:ext cx="6694487" cy="1098550"/>
            <a:chOff x="1443447" y="8304628"/>
            <a:chExt cx="6694713" cy="1099295"/>
          </a:xfrm>
        </p:grpSpPr>
        <p:sp>
          <p:nvSpPr>
            <p:cNvPr id="268" name="Google Shape;268;p6"/>
            <p:cNvSpPr/>
            <p:nvPr/>
          </p:nvSpPr>
          <p:spPr>
            <a:xfrm>
              <a:off x="1443447" y="8304628"/>
              <a:ext cx="6694713" cy="1099295"/>
            </a:xfrm>
            <a:prstGeom prst="roundRect">
              <a:avLst>
                <a:gd name="adj" fmla="val 10800"/>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69" name="Google Shape;269;p6"/>
            <p:cNvSpPr txBox="1"/>
            <p:nvPr/>
          </p:nvSpPr>
          <p:spPr>
            <a:xfrm>
              <a:off x="1765863" y="8482679"/>
              <a:ext cx="594557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3600"/>
                <a:buFont typeface="Lato"/>
                <a:buNone/>
              </a:pPr>
              <a:r>
                <a:rPr lang="en-US" sz="3600" b="1" i="0" u="none">
                  <a:solidFill>
                    <a:schemeClr val="lt1"/>
                  </a:solidFill>
                  <a:latin typeface="Lato"/>
                  <a:ea typeface="Lato"/>
                  <a:cs typeface="Lato"/>
                  <a:sym typeface="Lato"/>
                </a:rPr>
                <a:t>La junta de vecinos puede:</a:t>
              </a:r>
              <a:endParaRPr/>
            </a:p>
          </p:txBody>
        </p:sp>
      </p:grpSp>
      <p:grpSp>
        <p:nvGrpSpPr>
          <p:cNvPr id="270" name="Google Shape;270;p6"/>
          <p:cNvGrpSpPr/>
          <p:nvPr/>
        </p:nvGrpSpPr>
        <p:grpSpPr>
          <a:xfrm>
            <a:off x="7069137" y="11437937"/>
            <a:ext cx="5029200" cy="1576387"/>
            <a:chOff x="13962394" y="6200834"/>
            <a:chExt cx="5029230" cy="1577459"/>
          </a:xfrm>
        </p:grpSpPr>
        <p:pic>
          <p:nvPicPr>
            <p:cNvPr id="271" name="Google Shape;271;p6"/>
            <p:cNvPicPr preferRelativeResize="0"/>
            <p:nvPr/>
          </p:nvPicPr>
          <p:blipFill rotWithShape="1">
            <a:blip r:embed="rId6">
              <a:alphaModFix/>
            </a:blip>
            <a:srcRect/>
            <a:stretch/>
          </p:blipFill>
          <p:spPr>
            <a:xfrm>
              <a:off x="14180548" y="6515269"/>
              <a:ext cx="599350" cy="492181"/>
            </a:xfrm>
            <a:prstGeom prst="rect">
              <a:avLst/>
            </a:prstGeom>
            <a:noFill/>
            <a:ln>
              <a:noFill/>
            </a:ln>
          </p:spPr>
        </p:pic>
        <p:sp>
          <p:nvSpPr>
            <p:cNvPr id="272" name="Google Shape;272;p6"/>
            <p:cNvSpPr txBox="1"/>
            <p:nvPr/>
          </p:nvSpPr>
          <p:spPr>
            <a:xfrm>
              <a:off x="15676720" y="6208633"/>
              <a:ext cx="3314904"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6AAA7F"/>
                </a:buClr>
                <a:buSzPts val="3200"/>
                <a:buFont typeface="Lato"/>
                <a:buNone/>
              </a:pPr>
              <a:r>
                <a:rPr lang="en-US" sz="3200" b="1" i="0" u="none">
                  <a:solidFill>
                    <a:srgbClr val="6AAA7F"/>
                  </a:solidFill>
                  <a:latin typeface="Lato"/>
                  <a:ea typeface="Lato"/>
                  <a:cs typeface="Lato"/>
                  <a:sym typeface="Lato"/>
                </a:rPr>
                <a:t>Gestionar la solución de problemas</a:t>
              </a:r>
              <a:endParaRPr/>
            </a:p>
          </p:txBody>
        </p:sp>
        <p:sp>
          <p:nvSpPr>
            <p:cNvPr id="273" name="Google Shape;273;p6"/>
            <p:cNvSpPr/>
            <p:nvPr/>
          </p:nvSpPr>
          <p:spPr>
            <a:xfrm>
              <a:off x="13962394" y="6200834"/>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6AAA7F"/>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74" name="Google Shape;274;p6"/>
            <p:cNvSpPr/>
            <p:nvPr/>
          </p:nvSpPr>
          <p:spPr>
            <a:xfrm rot="10800000" flipH="1">
              <a:off x="15310189" y="6359692"/>
              <a:ext cx="100014" cy="834004"/>
            </a:xfrm>
            <a:custGeom>
              <a:avLst/>
              <a:gdLst/>
              <a:ahLst/>
              <a:cxnLst/>
              <a:rect l="l" t="t" r="r" b="b"/>
              <a:pathLst>
                <a:path w="100014" h="834004" extrusionOk="0">
                  <a:moveTo>
                    <a:pt x="50007" y="0"/>
                  </a:moveTo>
                  <a:lnTo>
                    <a:pt x="50007" y="0"/>
                  </a:lnTo>
                  <a:cubicBezTo>
                    <a:pt x="77625" y="0"/>
                    <a:pt x="100014" y="22389"/>
                    <a:pt x="100014" y="50007"/>
                  </a:cubicBezTo>
                  <a:lnTo>
                    <a:pt x="100014" y="783997"/>
                  </a:lnTo>
                  <a:cubicBezTo>
                    <a:pt x="100014" y="811615"/>
                    <a:pt x="77625" y="834004"/>
                    <a:pt x="50007" y="834004"/>
                  </a:cubicBezTo>
                  <a:lnTo>
                    <a:pt x="50007" y="834004"/>
                  </a:lnTo>
                  <a:cubicBezTo>
                    <a:pt x="22389" y="834004"/>
                    <a:pt x="0" y="811615"/>
                    <a:pt x="0" y="783997"/>
                  </a:cubicBezTo>
                  <a:lnTo>
                    <a:pt x="0" y="50007"/>
                  </a:lnTo>
                  <a:cubicBezTo>
                    <a:pt x="0" y="22389"/>
                    <a:pt x="22389" y="0"/>
                    <a:pt x="50007" y="0"/>
                  </a:cubicBezTo>
                  <a:close/>
                </a:path>
              </a:pathLst>
            </a:custGeom>
            <a:solidFill>
              <a:srgbClr val="6AAA7F"/>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75" name="Google Shape;275;p6"/>
          <p:cNvGrpSpPr/>
          <p:nvPr/>
        </p:nvGrpSpPr>
        <p:grpSpPr>
          <a:xfrm>
            <a:off x="12339638" y="11477626"/>
            <a:ext cx="4870450" cy="1612899"/>
            <a:chOff x="9002502" y="9895459"/>
            <a:chExt cx="4870752" cy="1614105"/>
          </a:xfrm>
        </p:grpSpPr>
        <p:pic>
          <p:nvPicPr>
            <p:cNvPr id="276" name="Google Shape;276;p6"/>
            <p:cNvPicPr preferRelativeResize="0"/>
            <p:nvPr/>
          </p:nvPicPr>
          <p:blipFill rotWithShape="1">
            <a:blip r:embed="rId7">
              <a:alphaModFix/>
            </a:blip>
            <a:srcRect/>
            <a:stretch/>
          </p:blipFill>
          <p:spPr>
            <a:xfrm>
              <a:off x="9231945" y="10228639"/>
              <a:ext cx="599350" cy="485188"/>
            </a:xfrm>
            <a:prstGeom prst="rect">
              <a:avLst/>
            </a:prstGeom>
            <a:noFill/>
            <a:ln>
              <a:noFill/>
            </a:ln>
          </p:spPr>
        </p:pic>
        <p:sp>
          <p:nvSpPr>
            <p:cNvPr id="277" name="Google Shape;277;p6"/>
            <p:cNvSpPr txBox="1"/>
            <p:nvPr/>
          </p:nvSpPr>
          <p:spPr>
            <a:xfrm>
              <a:off x="10716828" y="9939905"/>
              <a:ext cx="3156426"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3200"/>
                <a:buFont typeface="Lato"/>
                <a:buNone/>
              </a:pPr>
              <a:r>
                <a:rPr lang="en-US" sz="3200" b="1" i="0" u="none" dirty="0" err="1">
                  <a:solidFill>
                    <a:srgbClr val="ED7D31"/>
                  </a:solidFill>
                  <a:latin typeface="Lato"/>
                  <a:ea typeface="Lato"/>
                  <a:cs typeface="Lato"/>
                  <a:sym typeface="Lato"/>
                </a:rPr>
                <a:t>Proponer</a:t>
              </a:r>
              <a:r>
                <a:rPr lang="en-US" sz="3200" b="1" i="0" u="none" dirty="0">
                  <a:solidFill>
                    <a:srgbClr val="ED7D31"/>
                  </a:solidFill>
                  <a:latin typeface="Lato"/>
                  <a:ea typeface="Lato"/>
                  <a:cs typeface="Lato"/>
                  <a:sym typeface="Lato"/>
                </a:rPr>
                <a:t> y </a:t>
              </a:r>
              <a:r>
                <a:rPr lang="en-US" sz="3200" b="1" i="0" u="none" dirty="0" err="1">
                  <a:solidFill>
                    <a:srgbClr val="ED7D31"/>
                  </a:solidFill>
                  <a:latin typeface="Lato"/>
                  <a:ea typeface="Lato"/>
                  <a:cs typeface="Lato"/>
                  <a:sym typeface="Lato"/>
                </a:rPr>
                <a:t>ejecutar</a:t>
              </a:r>
              <a:r>
                <a:rPr lang="en-US" sz="3200" b="1" i="0" u="none" dirty="0">
                  <a:solidFill>
                    <a:srgbClr val="ED7D31"/>
                  </a:solidFill>
                  <a:latin typeface="Lato"/>
                  <a:ea typeface="Lato"/>
                  <a:cs typeface="Lato"/>
                  <a:sym typeface="Lato"/>
                </a:rPr>
                <a:t> </a:t>
              </a:r>
              <a:r>
                <a:rPr lang="en-US" sz="3200" b="1" i="0" u="none" dirty="0" err="1">
                  <a:solidFill>
                    <a:srgbClr val="ED7D31"/>
                  </a:solidFill>
                  <a:latin typeface="Lato"/>
                  <a:ea typeface="Lato"/>
                  <a:cs typeface="Lato"/>
                  <a:sym typeface="Lato"/>
                </a:rPr>
                <a:t>proyectos</a:t>
              </a:r>
              <a:r>
                <a:rPr lang="en-US" sz="3200" b="1" i="0" u="none" dirty="0">
                  <a:solidFill>
                    <a:srgbClr val="ED7D31"/>
                  </a:solidFill>
                  <a:latin typeface="Lato"/>
                  <a:ea typeface="Lato"/>
                  <a:cs typeface="Lato"/>
                  <a:sym typeface="Lato"/>
                </a:rPr>
                <a:t> </a:t>
              </a:r>
              <a:endParaRPr dirty="0"/>
            </a:p>
          </p:txBody>
        </p:sp>
        <p:sp>
          <p:nvSpPr>
            <p:cNvPr id="278" name="Google Shape;278;p6"/>
            <p:cNvSpPr/>
            <p:nvPr/>
          </p:nvSpPr>
          <p:spPr>
            <a:xfrm>
              <a:off x="9002502" y="9895459"/>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ED7D31"/>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79" name="Google Shape;279;p6"/>
            <p:cNvSpPr/>
            <p:nvPr/>
          </p:nvSpPr>
          <p:spPr>
            <a:xfrm rot="10800000" flipH="1">
              <a:off x="10350373" y="10054328"/>
              <a:ext cx="100019" cy="834061"/>
            </a:xfrm>
            <a:custGeom>
              <a:avLst/>
              <a:gdLst/>
              <a:ahLst/>
              <a:cxnLst/>
              <a:rect l="l" t="t" r="r" b="b"/>
              <a:pathLst>
                <a:path w="100019" h="834061" extrusionOk="0">
                  <a:moveTo>
                    <a:pt x="50010" y="0"/>
                  </a:moveTo>
                  <a:lnTo>
                    <a:pt x="50010" y="0"/>
                  </a:lnTo>
                  <a:cubicBezTo>
                    <a:pt x="77630" y="0"/>
                    <a:pt x="100020" y="22390"/>
                    <a:pt x="100020" y="50010"/>
                  </a:cubicBezTo>
                  <a:cubicBezTo>
                    <a:pt x="100020" y="294691"/>
                    <a:pt x="100019" y="539371"/>
                    <a:pt x="100019" y="784052"/>
                  </a:cubicBezTo>
                  <a:cubicBezTo>
                    <a:pt x="100019" y="811672"/>
                    <a:pt x="77629" y="834062"/>
                    <a:pt x="50009" y="834062"/>
                  </a:cubicBezTo>
                  <a:lnTo>
                    <a:pt x="50010" y="834061"/>
                  </a:lnTo>
                  <a:cubicBezTo>
                    <a:pt x="22390" y="834061"/>
                    <a:pt x="0" y="811671"/>
                    <a:pt x="0" y="784051"/>
                  </a:cubicBezTo>
                  <a:lnTo>
                    <a:pt x="0" y="50010"/>
                  </a:lnTo>
                  <a:cubicBezTo>
                    <a:pt x="0" y="22390"/>
                    <a:pt x="22390" y="0"/>
                    <a:pt x="50010" y="0"/>
                  </a:cubicBezTo>
                  <a:close/>
                </a:path>
              </a:pathLst>
            </a:custGeom>
            <a:solidFill>
              <a:srgbClr val="ED7D31"/>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grpSp>
        <p:nvGrpSpPr>
          <p:cNvPr id="280" name="Google Shape;280;p6"/>
          <p:cNvGrpSpPr/>
          <p:nvPr/>
        </p:nvGrpSpPr>
        <p:grpSpPr>
          <a:xfrm>
            <a:off x="17343438" y="11410950"/>
            <a:ext cx="5351463" cy="1603375"/>
            <a:chOff x="12623451" y="11523949"/>
            <a:chExt cx="5351041" cy="1603197"/>
          </a:xfrm>
        </p:grpSpPr>
        <p:sp>
          <p:nvSpPr>
            <p:cNvPr id="281" name="Google Shape;281;p6"/>
            <p:cNvSpPr txBox="1"/>
            <p:nvPr/>
          </p:nvSpPr>
          <p:spPr>
            <a:xfrm>
              <a:off x="14337777" y="11557486"/>
              <a:ext cx="3636715" cy="15696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2264AF"/>
                </a:buClr>
                <a:buSzPts val="3200"/>
                <a:buFont typeface="Lato"/>
                <a:buNone/>
              </a:pPr>
              <a:r>
                <a:rPr lang="en-US" sz="3200" b="1" i="0" u="none">
                  <a:solidFill>
                    <a:srgbClr val="2264AF"/>
                  </a:solidFill>
                  <a:latin typeface="Lato"/>
                  <a:ea typeface="Lato"/>
                  <a:cs typeface="Lato"/>
                  <a:sym typeface="Lato"/>
                </a:rPr>
                <a:t>Determinar carencias de infraestructura</a:t>
              </a:r>
              <a:endParaRPr/>
            </a:p>
          </p:txBody>
        </p:sp>
        <p:sp>
          <p:nvSpPr>
            <p:cNvPr id="282" name="Google Shape;282;p6"/>
            <p:cNvSpPr/>
            <p:nvPr/>
          </p:nvSpPr>
          <p:spPr>
            <a:xfrm>
              <a:off x="12623451" y="11523949"/>
              <a:ext cx="1080262" cy="1080543"/>
            </a:xfrm>
            <a:custGeom>
              <a:avLst/>
              <a:gdLst/>
              <a:ahLst/>
              <a:cxnLst/>
              <a:rect l="l" t="t" r="r" b="b"/>
              <a:pathLst>
                <a:path w="212" h="212" extrusionOk="0">
                  <a:moveTo>
                    <a:pt x="106" y="212"/>
                  </a:moveTo>
                  <a:cubicBezTo>
                    <a:pt x="48" y="212"/>
                    <a:pt x="0" y="165"/>
                    <a:pt x="0" y="106"/>
                  </a:cubicBezTo>
                  <a:cubicBezTo>
                    <a:pt x="0" y="48"/>
                    <a:pt x="48" y="0"/>
                    <a:pt x="106" y="0"/>
                  </a:cubicBezTo>
                  <a:cubicBezTo>
                    <a:pt x="165" y="0"/>
                    <a:pt x="212" y="48"/>
                    <a:pt x="212" y="106"/>
                  </a:cubicBezTo>
                  <a:cubicBezTo>
                    <a:pt x="212" y="165"/>
                    <a:pt x="165" y="212"/>
                    <a:pt x="106" y="212"/>
                  </a:cubicBezTo>
                  <a:close/>
                  <a:moveTo>
                    <a:pt x="106" y="20"/>
                  </a:moveTo>
                  <a:cubicBezTo>
                    <a:pt x="59" y="20"/>
                    <a:pt x="20" y="59"/>
                    <a:pt x="20" y="106"/>
                  </a:cubicBezTo>
                  <a:cubicBezTo>
                    <a:pt x="20" y="154"/>
                    <a:pt x="59" y="192"/>
                    <a:pt x="106" y="192"/>
                  </a:cubicBezTo>
                  <a:cubicBezTo>
                    <a:pt x="154" y="192"/>
                    <a:pt x="192" y="154"/>
                    <a:pt x="192" y="106"/>
                  </a:cubicBezTo>
                  <a:cubicBezTo>
                    <a:pt x="192" y="59"/>
                    <a:pt x="154" y="20"/>
                    <a:pt x="106" y="20"/>
                  </a:cubicBezTo>
                  <a:close/>
                </a:path>
              </a:pathLst>
            </a:custGeom>
            <a:solidFill>
              <a:srgbClr val="2264AF"/>
            </a:solidFill>
            <a:ln>
              <a:noFill/>
            </a:ln>
          </p:spPr>
          <p:txBody>
            <a:bodyPr spcFirstLastPara="1" wrap="square" lIns="182825" tIns="91400" rIns="182825" bIns="914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83" name="Google Shape;283;p6"/>
            <p:cNvSpPr/>
            <p:nvPr/>
          </p:nvSpPr>
          <p:spPr>
            <a:xfrm rot="10800000" flipH="1">
              <a:off x="13971131" y="11682681"/>
              <a:ext cx="100005" cy="834932"/>
            </a:xfrm>
            <a:custGeom>
              <a:avLst/>
              <a:gdLst/>
              <a:ahLst/>
              <a:cxnLst/>
              <a:rect l="l" t="t" r="r" b="b"/>
              <a:pathLst>
                <a:path w="100005" h="834932" extrusionOk="0">
                  <a:moveTo>
                    <a:pt x="50003" y="0"/>
                  </a:moveTo>
                  <a:lnTo>
                    <a:pt x="50003" y="0"/>
                  </a:lnTo>
                  <a:cubicBezTo>
                    <a:pt x="77619" y="0"/>
                    <a:pt x="100006" y="22387"/>
                    <a:pt x="100006" y="50003"/>
                  </a:cubicBezTo>
                  <a:cubicBezTo>
                    <a:pt x="100006" y="294979"/>
                    <a:pt x="100005" y="539954"/>
                    <a:pt x="100005" y="784930"/>
                  </a:cubicBezTo>
                  <a:cubicBezTo>
                    <a:pt x="100005" y="812546"/>
                    <a:pt x="77618" y="834933"/>
                    <a:pt x="50002" y="834933"/>
                  </a:cubicBezTo>
                  <a:lnTo>
                    <a:pt x="50003" y="834932"/>
                  </a:lnTo>
                  <a:cubicBezTo>
                    <a:pt x="22387" y="834932"/>
                    <a:pt x="0" y="812545"/>
                    <a:pt x="0" y="784929"/>
                  </a:cubicBezTo>
                  <a:lnTo>
                    <a:pt x="0" y="50003"/>
                  </a:lnTo>
                  <a:cubicBezTo>
                    <a:pt x="0" y="22387"/>
                    <a:pt x="22387" y="0"/>
                    <a:pt x="50003" y="0"/>
                  </a:cubicBezTo>
                  <a:close/>
                </a:path>
              </a:pathLst>
            </a:custGeom>
            <a:solidFill>
              <a:srgbClr val="2264AF"/>
            </a:solidFill>
            <a:ln>
              <a:noFill/>
            </a:ln>
          </p:spPr>
          <p:txBody>
            <a:bodyPr spcFirstLastPara="1" wrap="square" lIns="219400" tIns="109700" rIns="219400" bIns="109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284" name="Google Shape;284;p6"/>
            <p:cNvPicPr preferRelativeResize="0"/>
            <p:nvPr/>
          </p:nvPicPr>
          <p:blipFill rotWithShape="1">
            <a:blip r:embed="rId8">
              <a:alphaModFix/>
            </a:blip>
            <a:srcRect/>
            <a:stretch/>
          </p:blipFill>
          <p:spPr>
            <a:xfrm>
              <a:off x="12863907" y="11857129"/>
              <a:ext cx="599350" cy="485188"/>
            </a:xfrm>
            <a:prstGeom prst="rect">
              <a:avLst/>
            </a:prstGeom>
            <a:noFill/>
            <a:ln>
              <a:noFill/>
            </a:ln>
          </p:spPr>
        </p:pic>
      </p:grpSp>
      <p:pic>
        <p:nvPicPr>
          <p:cNvPr id="44" name="Imagen 43">
            <a:extLst>
              <a:ext uri="{FF2B5EF4-FFF2-40B4-BE49-F238E27FC236}">
                <a16:creationId xmlns:a16="http://schemas.microsoft.com/office/drawing/2014/main" id="{3EFC1F9A-C5A4-8241-906F-6A0E9BF7D8D5}"/>
              </a:ext>
            </a:extLst>
          </p:cNvPr>
          <p:cNvPicPr>
            <a:picLocks noChangeAspect="1"/>
          </p:cNvPicPr>
          <p:nvPr/>
        </p:nvPicPr>
        <p:blipFill>
          <a:blip r:embed="rId9"/>
          <a:stretch>
            <a:fillRect/>
          </a:stretch>
        </p:blipFill>
        <p:spPr>
          <a:xfrm>
            <a:off x="14333008" y="3995737"/>
            <a:ext cx="9181042" cy="5508625"/>
          </a:xfrm>
          <a:prstGeom prst="rect">
            <a:avLst/>
          </a:prstGeom>
        </p:spPr>
      </p:pic>
    </p:spTree>
    <p:extLst>
      <p:ext uri="{BB962C8B-B14F-4D97-AF65-F5344CB8AC3E}">
        <p14:creationId xmlns:p14="http://schemas.microsoft.com/office/powerpoint/2010/main" val="37574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2000"/>
                                        <p:tgtEl>
                                          <p:spTgt spid="24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7"/>
                                        </p:tgtEl>
                                        <p:attrNameLst>
                                          <p:attrName>style.visibility</p:attrName>
                                        </p:attrNameLst>
                                      </p:cBhvr>
                                      <p:to>
                                        <p:strVal val="visible"/>
                                      </p:to>
                                    </p:set>
                                    <p:animEffect transition="in" filter="fade">
                                      <p:cBhvr>
                                        <p:cTn id="20" dur="500"/>
                                        <p:tgtEl>
                                          <p:spTgt spid="26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2"/>
                                        </p:tgtEl>
                                        <p:attrNameLst>
                                          <p:attrName>style.visibility</p:attrName>
                                        </p:attrNameLst>
                                      </p:cBhvr>
                                      <p:to>
                                        <p:strVal val="visible"/>
                                      </p:to>
                                    </p:set>
                                    <p:animEffect transition="in" filter="wipe(left)">
                                      <p:cBhvr>
                                        <p:cTn id="25" dur="500"/>
                                        <p:tgtEl>
                                          <p:spTgt spid="26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70"/>
                                        </p:tgtEl>
                                        <p:attrNameLst>
                                          <p:attrName>style.visibility</p:attrName>
                                        </p:attrNameLst>
                                      </p:cBhvr>
                                      <p:to>
                                        <p:strVal val="visible"/>
                                      </p:to>
                                    </p:set>
                                    <p:animEffect transition="in" filter="wipe(left)">
                                      <p:cBhvr>
                                        <p:cTn id="30" dur="500"/>
                                        <p:tgtEl>
                                          <p:spTgt spid="2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75"/>
                                        </p:tgtEl>
                                        <p:attrNameLst>
                                          <p:attrName>style.visibility</p:attrName>
                                        </p:attrNameLst>
                                      </p:cBhvr>
                                      <p:to>
                                        <p:strVal val="visible"/>
                                      </p:to>
                                    </p:set>
                                    <p:animEffect transition="in" filter="wipe(left)">
                                      <p:cBhvr>
                                        <p:cTn id="35" dur="500"/>
                                        <p:tgtEl>
                                          <p:spTgt spid="27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80"/>
                                        </p:tgtEl>
                                        <p:attrNameLst>
                                          <p:attrName>style.visibility</p:attrName>
                                        </p:attrNameLst>
                                      </p:cBhvr>
                                      <p:to>
                                        <p:strVal val="visible"/>
                                      </p:to>
                                    </p:set>
                                    <p:animEffect transition="in" filter="wipe(left)">
                                      <p:cBhvr>
                                        <p:cTn id="40"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3" name="Google Shape;293;p7"/>
          <p:cNvPicPr preferRelativeResize="0"/>
          <p:nvPr/>
        </p:nvPicPr>
        <p:blipFill rotWithShape="1">
          <a:blip r:embed="rId3">
            <a:alphaModFix/>
          </a:blip>
          <a:srcRect/>
          <a:stretch/>
        </p:blipFill>
        <p:spPr>
          <a:xfrm>
            <a:off x="0" y="-328612"/>
            <a:ext cx="24323676" cy="3967162"/>
          </a:xfrm>
          <a:prstGeom prst="rect">
            <a:avLst/>
          </a:prstGeom>
          <a:noFill/>
          <a:ln>
            <a:noFill/>
          </a:ln>
        </p:spPr>
      </p:pic>
      <p:pic>
        <p:nvPicPr>
          <p:cNvPr id="294" name="Google Shape;294;p7"/>
          <p:cNvPicPr preferRelativeResize="0"/>
          <p:nvPr/>
        </p:nvPicPr>
        <p:blipFill rotWithShape="1">
          <a:blip r:embed="rId4">
            <a:alphaModFix/>
          </a:blip>
          <a:srcRect/>
          <a:stretch/>
        </p:blipFill>
        <p:spPr>
          <a:xfrm>
            <a:off x="0" y="15875"/>
            <a:ext cx="24323675" cy="127000"/>
          </a:xfrm>
          <a:prstGeom prst="rect">
            <a:avLst/>
          </a:prstGeom>
          <a:noFill/>
          <a:ln>
            <a:noFill/>
          </a:ln>
        </p:spPr>
      </p:pic>
      <p:pic>
        <p:nvPicPr>
          <p:cNvPr id="295" name="Google Shape;295;p7"/>
          <p:cNvPicPr preferRelativeResize="0"/>
          <p:nvPr/>
        </p:nvPicPr>
        <p:blipFill rotWithShape="1">
          <a:blip r:embed="rId4">
            <a:alphaModFix/>
          </a:blip>
          <a:srcRect/>
          <a:stretch/>
        </p:blipFill>
        <p:spPr>
          <a:xfrm>
            <a:off x="0" y="13593763"/>
            <a:ext cx="24323675" cy="127000"/>
          </a:xfrm>
          <a:prstGeom prst="rect">
            <a:avLst/>
          </a:prstGeom>
          <a:noFill/>
          <a:ln>
            <a:noFill/>
          </a:ln>
        </p:spPr>
      </p:pic>
      <p:sp>
        <p:nvSpPr>
          <p:cNvPr id="296" name="Google Shape;296;p7"/>
          <p:cNvSpPr txBox="1"/>
          <p:nvPr/>
        </p:nvSpPr>
        <p:spPr>
          <a:xfrm>
            <a:off x="998537" y="1263650"/>
            <a:ext cx="16279811" cy="18716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5400"/>
              <a:buFont typeface="Montserrat"/>
              <a:buNone/>
            </a:pPr>
            <a:r>
              <a:rPr lang="en-US" sz="5400" b="1" i="0" u="none" dirty="0">
                <a:solidFill>
                  <a:schemeClr val="lt1"/>
                </a:solidFill>
                <a:latin typeface="Montserrat"/>
                <a:ea typeface="Montserrat"/>
                <a:cs typeface="Montserrat"/>
                <a:sym typeface="Montserrat"/>
              </a:rPr>
              <a:t>¿QUÉ TIPO DE ACTIVIDADES DESARROLLAN LAS JUNTAS DE VECINOS?</a:t>
            </a:r>
            <a:r>
              <a:rPr lang="en-US" sz="5400" b="0" i="0" u="none" dirty="0">
                <a:solidFill>
                  <a:schemeClr val="lt1"/>
                </a:solidFill>
                <a:latin typeface="Montserrat"/>
                <a:ea typeface="Montserrat"/>
                <a:cs typeface="Montserrat"/>
                <a:sym typeface="Montserrat"/>
              </a:rPr>
              <a:t> </a:t>
            </a:r>
            <a:endParaRPr dirty="0"/>
          </a:p>
        </p:txBody>
      </p:sp>
      <p:sp>
        <p:nvSpPr>
          <p:cNvPr id="297" name="Google Shape;297;p7"/>
          <p:cNvSpPr txBox="1"/>
          <p:nvPr/>
        </p:nvSpPr>
        <p:spPr>
          <a:xfrm>
            <a:off x="785812" y="2590800"/>
            <a:ext cx="1251743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98" name="Google Shape;298;p7"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299" name="Google Shape;299;p7" descr="Resultado de imagen para copropiedad inmobiliaria"/>
          <p:cNvSpPr txBox="1"/>
          <p:nvPr/>
        </p:nvSpPr>
        <p:spPr>
          <a:xfrm>
            <a:off x="11858625" y="6553200"/>
            <a:ext cx="608012" cy="60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00" name="Google Shape;300;p7" descr="esultado de imagen para actividades de juntas vecinales"/>
          <p:cNvSpPr txBox="1"/>
          <p:nvPr/>
        </p:nvSpPr>
        <p:spPr>
          <a:xfrm>
            <a:off x="0" y="15875"/>
            <a:ext cx="608012" cy="60801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nvGrpSpPr>
          <p:cNvPr id="2" name="Grupo 1">
            <a:extLst>
              <a:ext uri="{FF2B5EF4-FFF2-40B4-BE49-F238E27FC236}">
                <a16:creationId xmlns:a16="http://schemas.microsoft.com/office/drawing/2014/main" id="{8ABCF8FA-622B-6241-A18F-C3B5EC57B94A}"/>
              </a:ext>
            </a:extLst>
          </p:cNvPr>
          <p:cNvGrpSpPr/>
          <p:nvPr/>
        </p:nvGrpSpPr>
        <p:grpSpPr>
          <a:xfrm>
            <a:off x="809493" y="3854553"/>
            <a:ext cx="9086980" cy="7084909"/>
            <a:chOff x="809493" y="3854553"/>
            <a:chExt cx="9086980" cy="7084909"/>
          </a:xfrm>
        </p:grpSpPr>
        <p:pic>
          <p:nvPicPr>
            <p:cNvPr id="291" name="Google Shape;291;p7"/>
            <p:cNvPicPr preferRelativeResize="0"/>
            <p:nvPr/>
          </p:nvPicPr>
          <p:blipFill rotWithShape="1">
            <a:blip r:embed="rId5">
              <a:alphaModFix/>
            </a:blip>
            <a:srcRect/>
            <a:stretch/>
          </p:blipFill>
          <p:spPr>
            <a:xfrm>
              <a:off x="2120900" y="5776912"/>
              <a:ext cx="6488112" cy="5162550"/>
            </a:xfrm>
            <a:prstGeom prst="rect">
              <a:avLst/>
            </a:prstGeom>
            <a:noFill/>
            <a:ln>
              <a:noFill/>
            </a:ln>
          </p:spPr>
        </p:pic>
        <p:grpSp>
          <p:nvGrpSpPr>
            <p:cNvPr id="301" name="Google Shape;301;p7"/>
            <p:cNvGrpSpPr/>
            <p:nvPr/>
          </p:nvGrpSpPr>
          <p:grpSpPr>
            <a:xfrm>
              <a:off x="809493" y="3854553"/>
              <a:ext cx="9086980" cy="1811233"/>
              <a:chOff x="12868368" y="5606202"/>
              <a:chExt cx="9086162" cy="1810810"/>
            </a:xfrm>
          </p:grpSpPr>
          <p:grpSp>
            <p:nvGrpSpPr>
              <p:cNvPr id="302" name="Google Shape;302;p7"/>
              <p:cNvGrpSpPr/>
              <p:nvPr/>
            </p:nvGrpSpPr>
            <p:grpSpPr>
              <a:xfrm>
                <a:off x="12868368" y="5606202"/>
                <a:ext cx="1646983" cy="1611640"/>
                <a:chOff x="11436375" y="2649638"/>
                <a:chExt cx="2099612" cy="2054556"/>
              </a:xfrm>
            </p:grpSpPr>
            <p:grpSp>
              <p:nvGrpSpPr>
                <p:cNvPr id="303" name="Google Shape;303;p7"/>
                <p:cNvGrpSpPr/>
                <p:nvPr/>
              </p:nvGrpSpPr>
              <p:grpSpPr>
                <a:xfrm rot="3960000">
                  <a:off x="11721800" y="2868084"/>
                  <a:ext cx="1528762" cy="1617663"/>
                  <a:chOff x="12827494" y="2271359"/>
                  <a:chExt cx="1528762" cy="1617663"/>
                </a:xfrm>
              </p:grpSpPr>
              <p:sp>
                <p:nvSpPr>
                  <p:cNvPr id="304" name="Google Shape;304;p7"/>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05" name="Google Shape;305;p7"/>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06" name="Google Shape;306;p7"/>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D7D31"/>
                    </a:buClr>
                    <a:buSzPts val="3200"/>
                    <a:buFont typeface="Lato Black"/>
                    <a:buNone/>
                  </a:pPr>
                  <a:r>
                    <a:rPr lang="en-US" sz="3200" b="1" i="0" u="none">
                      <a:solidFill>
                        <a:srgbClr val="ED7D31"/>
                      </a:solidFill>
                      <a:latin typeface="Lato Black"/>
                      <a:ea typeface="Lato Black"/>
                      <a:cs typeface="Lato Black"/>
                      <a:sym typeface="Lato Black"/>
                    </a:rPr>
                    <a:t>1</a:t>
                  </a:r>
                  <a:endParaRPr/>
                </a:p>
              </p:txBody>
            </p:sp>
          </p:grpSp>
          <p:grpSp>
            <p:nvGrpSpPr>
              <p:cNvPr id="307" name="Google Shape;307;p7"/>
              <p:cNvGrpSpPr/>
              <p:nvPr/>
            </p:nvGrpSpPr>
            <p:grpSpPr>
              <a:xfrm>
                <a:off x="14520704" y="5817899"/>
                <a:ext cx="7433826" cy="1599113"/>
                <a:chOff x="14027298" y="2338480"/>
                <a:chExt cx="9476818" cy="2038588"/>
              </a:xfrm>
            </p:grpSpPr>
            <p:sp>
              <p:nvSpPr>
                <p:cNvPr id="308" name="Google Shape;308;p7"/>
                <p:cNvSpPr/>
                <p:nvPr/>
              </p:nvSpPr>
              <p:spPr>
                <a:xfrm>
                  <a:off x="14027298" y="2338480"/>
                  <a:ext cx="9476818" cy="2038588"/>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D7D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09" name="Google Shape;309;p7"/>
                <p:cNvSpPr txBox="1"/>
                <p:nvPr/>
              </p:nvSpPr>
              <p:spPr>
                <a:xfrm>
                  <a:off x="14722627" y="2619854"/>
                  <a:ext cx="8270378" cy="1373264"/>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err="1">
                      <a:solidFill>
                        <a:schemeClr val="lt1"/>
                      </a:solidFill>
                      <a:latin typeface="Lato"/>
                      <a:ea typeface="Lato"/>
                      <a:cs typeface="Lato"/>
                      <a:sym typeface="Lato"/>
                    </a:rPr>
                    <a:t>Deportiva</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medioambiental</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educativa</a:t>
                  </a:r>
                  <a:r>
                    <a:rPr lang="en-US" sz="3200" b="1" i="0" u="none" dirty="0">
                      <a:solidFill>
                        <a:schemeClr val="lt1"/>
                      </a:solidFill>
                      <a:latin typeface="Lato"/>
                      <a:ea typeface="Lato"/>
                      <a:cs typeface="Lato"/>
                      <a:sym typeface="Lato"/>
                    </a:rPr>
                    <a:t>.</a:t>
                  </a:r>
                  <a:endParaRPr dirty="0"/>
                </a:p>
              </p:txBody>
            </p:sp>
          </p:grpSp>
        </p:grpSp>
      </p:grpSp>
      <p:grpSp>
        <p:nvGrpSpPr>
          <p:cNvPr id="4" name="Grupo 3">
            <a:extLst>
              <a:ext uri="{FF2B5EF4-FFF2-40B4-BE49-F238E27FC236}">
                <a16:creationId xmlns:a16="http://schemas.microsoft.com/office/drawing/2014/main" id="{D78FBA4A-906F-6F40-9C40-C6BEE7A1BA14}"/>
              </a:ext>
            </a:extLst>
          </p:cNvPr>
          <p:cNvGrpSpPr/>
          <p:nvPr/>
        </p:nvGrpSpPr>
        <p:grpSpPr>
          <a:xfrm>
            <a:off x="8085029" y="9475787"/>
            <a:ext cx="14298721" cy="4171950"/>
            <a:chOff x="8085029" y="9475787"/>
            <a:chExt cx="14298721" cy="4171950"/>
          </a:xfrm>
        </p:grpSpPr>
        <p:pic>
          <p:nvPicPr>
            <p:cNvPr id="290" name="Google Shape;290;p7"/>
            <p:cNvPicPr preferRelativeResize="0"/>
            <p:nvPr/>
          </p:nvPicPr>
          <p:blipFill rotWithShape="1">
            <a:blip r:embed="rId6">
              <a:alphaModFix/>
            </a:blip>
            <a:srcRect/>
            <a:stretch/>
          </p:blipFill>
          <p:spPr>
            <a:xfrm>
              <a:off x="18267363" y="9475787"/>
              <a:ext cx="4116387" cy="4171950"/>
            </a:xfrm>
            <a:prstGeom prst="rect">
              <a:avLst/>
            </a:prstGeom>
            <a:noFill/>
            <a:ln>
              <a:noFill/>
            </a:ln>
          </p:spPr>
        </p:pic>
        <p:grpSp>
          <p:nvGrpSpPr>
            <p:cNvPr id="319" name="Google Shape;319;p7"/>
            <p:cNvGrpSpPr/>
            <p:nvPr/>
          </p:nvGrpSpPr>
          <p:grpSpPr>
            <a:xfrm>
              <a:off x="8085029" y="10461753"/>
              <a:ext cx="9583845" cy="2454147"/>
              <a:chOff x="12868368" y="5606202"/>
              <a:chExt cx="9584110" cy="2453865"/>
            </a:xfrm>
          </p:grpSpPr>
          <p:grpSp>
            <p:nvGrpSpPr>
              <p:cNvPr id="320" name="Google Shape;320;p7"/>
              <p:cNvGrpSpPr/>
              <p:nvPr/>
            </p:nvGrpSpPr>
            <p:grpSpPr>
              <a:xfrm>
                <a:off x="12868368" y="5606202"/>
                <a:ext cx="1646983" cy="1611640"/>
                <a:chOff x="11436375" y="2649638"/>
                <a:chExt cx="2099612" cy="2054556"/>
              </a:xfrm>
            </p:grpSpPr>
            <p:grpSp>
              <p:nvGrpSpPr>
                <p:cNvPr id="321" name="Google Shape;321;p7"/>
                <p:cNvGrpSpPr/>
                <p:nvPr/>
              </p:nvGrpSpPr>
              <p:grpSpPr>
                <a:xfrm rot="3960000">
                  <a:off x="11721800" y="2868084"/>
                  <a:ext cx="1528762" cy="1617663"/>
                  <a:chOff x="12827494" y="2271359"/>
                  <a:chExt cx="1528762" cy="1617663"/>
                </a:xfrm>
              </p:grpSpPr>
              <p:sp>
                <p:nvSpPr>
                  <p:cNvPr id="322" name="Google Shape;322;p7"/>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4D9D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23" name="Google Shape;323;p7"/>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24" name="Google Shape;324;p7"/>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4D9D9E"/>
                    </a:buClr>
                    <a:buSzPts val="3200"/>
                    <a:buFont typeface="Lato Black"/>
                    <a:buNone/>
                  </a:pPr>
                  <a:r>
                    <a:rPr lang="en-US" sz="3200" b="1" i="0" u="none">
                      <a:solidFill>
                        <a:srgbClr val="4D9D9E"/>
                      </a:solidFill>
                      <a:latin typeface="Lato Black"/>
                      <a:ea typeface="Lato Black"/>
                      <a:cs typeface="Lato Black"/>
                      <a:sym typeface="Lato Black"/>
                    </a:rPr>
                    <a:t>3</a:t>
                  </a:r>
                  <a:endParaRPr/>
                </a:p>
              </p:txBody>
            </p:sp>
          </p:grpSp>
          <p:grpSp>
            <p:nvGrpSpPr>
              <p:cNvPr id="325" name="Google Shape;325;p7"/>
              <p:cNvGrpSpPr/>
              <p:nvPr/>
            </p:nvGrpSpPr>
            <p:grpSpPr>
              <a:xfrm>
                <a:off x="14520703" y="5817900"/>
                <a:ext cx="7931775" cy="2242167"/>
                <a:chOff x="14027298" y="2338480"/>
                <a:chExt cx="10111615" cy="2858369"/>
              </a:xfrm>
            </p:grpSpPr>
            <p:sp>
              <p:nvSpPr>
                <p:cNvPr id="326" name="Google Shape;326;p7"/>
                <p:cNvSpPr/>
                <p:nvPr/>
              </p:nvSpPr>
              <p:spPr>
                <a:xfrm>
                  <a:off x="14027298" y="2338480"/>
                  <a:ext cx="10111615" cy="2858369"/>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4D9D9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27" name="Google Shape;327;p7"/>
                <p:cNvSpPr txBox="1"/>
                <p:nvPr/>
              </p:nvSpPr>
              <p:spPr>
                <a:xfrm>
                  <a:off x="14722627" y="2748400"/>
                  <a:ext cx="8781491" cy="2001041"/>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dirty="0" err="1">
                      <a:solidFill>
                        <a:schemeClr val="lt1"/>
                      </a:solidFill>
                      <a:latin typeface="Lato"/>
                      <a:ea typeface="Lato"/>
                      <a:cs typeface="Lato"/>
                      <a:sym typeface="Lato"/>
                    </a:rPr>
                    <a:t>Colaborar</a:t>
                  </a:r>
                  <a:r>
                    <a:rPr lang="en-US" sz="3200" b="1" i="0" u="none" dirty="0">
                      <a:solidFill>
                        <a:schemeClr val="lt1"/>
                      </a:solidFill>
                      <a:latin typeface="Lato"/>
                      <a:ea typeface="Lato"/>
                      <a:cs typeface="Lato"/>
                      <a:sym typeface="Lato"/>
                    </a:rPr>
                    <a:t> con el </a:t>
                  </a:r>
                  <a:r>
                    <a:rPr lang="en-US" sz="3200" b="1" i="0" u="none" dirty="0" err="1">
                      <a:solidFill>
                        <a:schemeClr val="lt1"/>
                      </a:solidFill>
                      <a:latin typeface="Lato"/>
                      <a:ea typeface="Lato"/>
                      <a:cs typeface="Lato"/>
                      <a:sym typeface="Lato"/>
                    </a:rPr>
                    <a:t>municipio</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en</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temas</a:t>
                  </a:r>
                  <a:r>
                    <a:rPr lang="en-US" sz="3200" b="1" i="0" u="none" dirty="0">
                      <a:solidFill>
                        <a:schemeClr val="lt1"/>
                      </a:solidFill>
                      <a:latin typeface="Lato"/>
                      <a:ea typeface="Lato"/>
                      <a:cs typeface="Lato"/>
                      <a:sym typeface="Lato"/>
                    </a:rPr>
                    <a:t> de </a:t>
                  </a:r>
                  <a:r>
                    <a:rPr lang="en-US" sz="3200" b="1" i="0" u="none" dirty="0" err="1">
                      <a:solidFill>
                        <a:schemeClr val="lt1"/>
                      </a:solidFill>
                      <a:latin typeface="Lato"/>
                      <a:ea typeface="Lato"/>
                      <a:cs typeface="Lato"/>
                      <a:sym typeface="Lato"/>
                    </a:rPr>
                    <a:t>interés</a:t>
                  </a:r>
                  <a:r>
                    <a:rPr lang="en-US" sz="3200" b="1" i="0" u="none" dirty="0">
                      <a:solidFill>
                        <a:schemeClr val="lt1"/>
                      </a:solidFill>
                      <a:latin typeface="Lato"/>
                      <a:ea typeface="Lato"/>
                      <a:cs typeface="Lato"/>
                      <a:sym typeface="Lato"/>
                    </a:rPr>
                    <a:t> de los </a:t>
                  </a:r>
                  <a:r>
                    <a:rPr lang="en-US" sz="3200" b="1" i="0" u="none" dirty="0" err="1">
                      <a:solidFill>
                        <a:schemeClr val="lt1"/>
                      </a:solidFill>
                      <a:latin typeface="Lato"/>
                      <a:ea typeface="Lato"/>
                      <a:cs typeface="Lato"/>
                      <a:sym typeface="Lato"/>
                    </a:rPr>
                    <a:t>vecinos</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seguridad</a:t>
                  </a:r>
                  <a:r>
                    <a:rPr lang="en-US" sz="3200" b="1" i="0" u="none" dirty="0">
                      <a:solidFill>
                        <a:schemeClr val="lt1"/>
                      </a:solidFill>
                      <a:latin typeface="Lato"/>
                      <a:ea typeface="Lato"/>
                      <a:cs typeface="Lato"/>
                      <a:sym typeface="Lato"/>
                    </a:rPr>
                    <a:t> </a:t>
                  </a:r>
                  <a:r>
                    <a:rPr lang="en-US" sz="3200" b="1" i="0" u="none" dirty="0" err="1">
                      <a:solidFill>
                        <a:schemeClr val="lt1"/>
                      </a:solidFill>
                      <a:latin typeface="Lato"/>
                      <a:ea typeface="Lato"/>
                      <a:cs typeface="Lato"/>
                      <a:sym typeface="Lato"/>
                    </a:rPr>
                    <a:t>ciudadana</a:t>
                  </a:r>
                  <a:r>
                    <a:rPr lang="en-US" sz="3200" b="1" i="0" u="none" dirty="0">
                      <a:solidFill>
                        <a:schemeClr val="lt1"/>
                      </a:solidFill>
                      <a:latin typeface="Lato"/>
                      <a:ea typeface="Lato"/>
                      <a:cs typeface="Lato"/>
                      <a:sym typeface="Lato"/>
                    </a:rPr>
                    <a:t>; planes de </a:t>
                  </a:r>
                  <a:r>
                    <a:rPr lang="en-US" sz="3200" b="1" i="0" u="none" dirty="0" err="1">
                      <a:solidFill>
                        <a:schemeClr val="lt1"/>
                      </a:solidFill>
                      <a:latin typeface="Lato"/>
                      <a:ea typeface="Lato"/>
                      <a:cs typeface="Lato"/>
                      <a:sym typeface="Lato"/>
                    </a:rPr>
                    <a:t>empleo</a:t>
                  </a:r>
                  <a:r>
                    <a:rPr lang="en-US" sz="3200" b="1" i="0" u="none" dirty="0">
                      <a:solidFill>
                        <a:schemeClr val="lt1"/>
                      </a:solidFill>
                      <a:latin typeface="Lato"/>
                      <a:ea typeface="Lato"/>
                      <a:cs typeface="Lato"/>
                      <a:sym typeface="Lato"/>
                    </a:rPr>
                    <a:t>, etc.).</a:t>
                  </a:r>
                  <a:endParaRPr dirty="0"/>
                </a:p>
              </p:txBody>
            </p:sp>
          </p:grpSp>
        </p:grpSp>
      </p:grpSp>
      <p:grpSp>
        <p:nvGrpSpPr>
          <p:cNvPr id="3" name="Grupo 2">
            <a:extLst>
              <a:ext uri="{FF2B5EF4-FFF2-40B4-BE49-F238E27FC236}">
                <a16:creationId xmlns:a16="http://schemas.microsoft.com/office/drawing/2014/main" id="{B9B2641E-2603-9843-B271-7EB31EB30F1C}"/>
              </a:ext>
            </a:extLst>
          </p:cNvPr>
          <p:cNvGrpSpPr/>
          <p:nvPr/>
        </p:nvGrpSpPr>
        <p:grpSpPr>
          <a:xfrm>
            <a:off x="11649075" y="2857500"/>
            <a:ext cx="11361737" cy="6208713"/>
            <a:chOff x="11649075" y="2857500"/>
            <a:chExt cx="11361737" cy="6208713"/>
          </a:xfrm>
        </p:grpSpPr>
        <p:pic>
          <p:nvPicPr>
            <p:cNvPr id="292" name="Google Shape;292;p7"/>
            <p:cNvPicPr preferRelativeResize="0"/>
            <p:nvPr/>
          </p:nvPicPr>
          <p:blipFill rotWithShape="1">
            <a:blip r:embed="rId7">
              <a:alphaModFix/>
            </a:blip>
            <a:srcRect/>
            <a:stretch/>
          </p:blipFill>
          <p:spPr>
            <a:xfrm>
              <a:off x="16848138" y="2857500"/>
              <a:ext cx="4889500" cy="4203700"/>
            </a:xfrm>
            <a:prstGeom prst="rect">
              <a:avLst/>
            </a:prstGeom>
            <a:noFill/>
            <a:ln>
              <a:noFill/>
            </a:ln>
          </p:spPr>
        </p:pic>
        <p:grpSp>
          <p:nvGrpSpPr>
            <p:cNvPr id="310" name="Google Shape;310;p7"/>
            <p:cNvGrpSpPr/>
            <p:nvPr/>
          </p:nvGrpSpPr>
          <p:grpSpPr>
            <a:xfrm>
              <a:off x="13923832" y="6988274"/>
              <a:ext cx="9086980" cy="2077939"/>
              <a:chOff x="12868368" y="5606202"/>
              <a:chExt cx="9086162" cy="2077403"/>
            </a:xfrm>
          </p:grpSpPr>
          <p:grpSp>
            <p:nvGrpSpPr>
              <p:cNvPr id="311" name="Google Shape;311;p7"/>
              <p:cNvGrpSpPr/>
              <p:nvPr/>
            </p:nvGrpSpPr>
            <p:grpSpPr>
              <a:xfrm>
                <a:off x="12868368" y="5606202"/>
                <a:ext cx="1646983" cy="1611640"/>
                <a:chOff x="11436375" y="2649638"/>
                <a:chExt cx="2099612" cy="2054556"/>
              </a:xfrm>
            </p:grpSpPr>
            <p:grpSp>
              <p:nvGrpSpPr>
                <p:cNvPr id="312" name="Google Shape;312;p7"/>
                <p:cNvGrpSpPr/>
                <p:nvPr/>
              </p:nvGrpSpPr>
              <p:grpSpPr>
                <a:xfrm rot="3960000">
                  <a:off x="11721800" y="2868084"/>
                  <a:ext cx="1528762" cy="1617663"/>
                  <a:chOff x="12827494" y="2271359"/>
                  <a:chExt cx="1528762" cy="1617663"/>
                </a:xfrm>
              </p:grpSpPr>
              <p:sp>
                <p:nvSpPr>
                  <p:cNvPr id="313" name="Google Shape;313;p7"/>
                  <p:cNvSpPr/>
                  <p:nvPr/>
                </p:nvSpPr>
                <p:spPr>
                  <a:xfrm>
                    <a:off x="12827494" y="2271359"/>
                    <a:ext cx="1528762" cy="1617663"/>
                  </a:xfrm>
                  <a:custGeom>
                    <a:avLst/>
                    <a:gdLst/>
                    <a:ahLst/>
                    <a:cxnLst/>
                    <a:rect l="l" t="t" r="r" b="b"/>
                    <a:pathLst>
                      <a:path w="86" h="91" extrusionOk="0">
                        <a:moveTo>
                          <a:pt x="58" y="8"/>
                        </a:moveTo>
                        <a:cubicBezTo>
                          <a:pt x="38" y="0"/>
                          <a:pt x="16" y="9"/>
                          <a:pt x="8" y="28"/>
                        </a:cubicBezTo>
                        <a:cubicBezTo>
                          <a:pt x="0" y="47"/>
                          <a:pt x="10" y="69"/>
                          <a:pt x="29" y="77"/>
                        </a:cubicBezTo>
                        <a:cubicBezTo>
                          <a:pt x="63" y="91"/>
                          <a:pt x="63" y="91"/>
                          <a:pt x="63" y="91"/>
                        </a:cubicBezTo>
                        <a:cubicBezTo>
                          <a:pt x="78" y="57"/>
                          <a:pt x="78" y="57"/>
                          <a:pt x="78" y="57"/>
                        </a:cubicBezTo>
                        <a:cubicBezTo>
                          <a:pt x="86" y="37"/>
                          <a:pt x="77" y="15"/>
                          <a:pt x="58" y="8"/>
                        </a:cubicBezTo>
                        <a:close/>
                      </a:path>
                    </a:pathLst>
                  </a:custGeom>
                  <a:solidFill>
                    <a:srgbClr val="E65A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14" name="Google Shape;314;p7"/>
                  <p:cNvSpPr/>
                  <p:nvPr/>
                </p:nvSpPr>
                <p:spPr>
                  <a:xfrm>
                    <a:off x="13059269" y="2501547"/>
                    <a:ext cx="1066800" cy="1049338"/>
                  </a:xfrm>
                  <a:custGeom>
                    <a:avLst/>
                    <a:gdLst/>
                    <a:ahLst/>
                    <a:cxnLst/>
                    <a:rect l="l" t="t" r="r" b="b"/>
                    <a:pathLst>
                      <a:path w="60" h="59" extrusionOk="0">
                        <a:moveTo>
                          <a:pt x="54" y="39"/>
                        </a:moveTo>
                        <a:cubicBezTo>
                          <a:pt x="49" y="53"/>
                          <a:pt x="33" y="59"/>
                          <a:pt x="20" y="53"/>
                        </a:cubicBezTo>
                        <a:cubicBezTo>
                          <a:pt x="7" y="48"/>
                          <a:pt x="0" y="33"/>
                          <a:pt x="6" y="19"/>
                        </a:cubicBezTo>
                        <a:cubicBezTo>
                          <a:pt x="12" y="6"/>
                          <a:pt x="27" y="0"/>
                          <a:pt x="40" y="5"/>
                        </a:cubicBezTo>
                        <a:cubicBezTo>
                          <a:pt x="53" y="11"/>
                          <a:pt x="60" y="26"/>
                          <a:pt x="54" y="3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315" name="Google Shape;315;p7"/>
                <p:cNvSpPr txBox="1"/>
                <p:nvPr/>
              </p:nvSpPr>
              <p:spPr>
                <a:xfrm>
                  <a:off x="12052260" y="3258935"/>
                  <a:ext cx="967393" cy="745485"/>
                </a:xfrm>
                <a:prstGeom prst="rect">
                  <a:avLst/>
                </a:prstGeom>
                <a:noFill/>
                <a:ln>
                  <a:noFill/>
                </a:ln>
              </p:spPr>
              <p:txBody>
                <a:bodyPr spcFirstLastPara="1" wrap="square" lIns="91425" tIns="45700" rIns="91425" bIns="45700" anchor="ctr" anchorCtr="0">
                  <a:spAutoFit/>
                </a:bodyPr>
                <a:lstStyle/>
                <a:p>
                  <a:pPr marL="0" marR="0" lvl="0" indent="0" algn="ctr" rtl="0">
                    <a:lnSpc>
                      <a:spcPct val="100000"/>
                    </a:lnSpc>
                    <a:spcBef>
                      <a:spcPts val="0"/>
                    </a:spcBef>
                    <a:spcAft>
                      <a:spcPts val="0"/>
                    </a:spcAft>
                    <a:buClr>
                      <a:srgbClr val="E65A5F"/>
                    </a:buClr>
                    <a:buSzPts val="3200"/>
                    <a:buFont typeface="Lato Black"/>
                    <a:buNone/>
                  </a:pPr>
                  <a:r>
                    <a:rPr lang="en-US" sz="3200" b="1" i="0" u="none">
                      <a:solidFill>
                        <a:srgbClr val="E65A5F"/>
                      </a:solidFill>
                      <a:latin typeface="Lato Black"/>
                      <a:ea typeface="Lato Black"/>
                      <a:cs typeface="Lato Black"/>
                      <a:sym typeface="Lato Black"/>
                    </a:rPr>
                    <a:t>2</a:t>
                  </a:r>
                  <a:endParaRPr/>
                </a:p>
              </p:txBody>
            </p:sp>
          </p:grpSp>
          <p:grpSp>
            <p:nvGrpSpPr>
              <p:cNvPr id="316" name="Google Shape;316;p7"/>
              <p:cNvGrpSpPr/>
              <p:nvPr/>
            </p:nvGrpSpPr>
            <p:grpSpPr>
              <a:xfrm>
                <a:off x="14520704" y="5817899"/>
                <a:ext cx="7433826" cy="1865706"/>
                <a:chOff x="14027298" y="2338480"/>
                <a:chExt cx="9476818" cy="2378447"/>
              </a:xfrm>
            </p:grpSpPr>
            <p:sp>
              <p:nvSpPr>
                <p:cNvPr id="317" name="Google Shape;317;p7"/>
                <p:cNvSpPr/>
                <p:nvPr/>
              </p:nvSpPr>
              <p:spPr>
                <a:xfrm>
                  <a:off x="14027298" y="2338480"/>
                  <a:ext cx="9476818" cy="2378447"/>
                </a:xfrm>
                <a:custGeom>
                  <a:avLst/>
                  <a:gdLst/>
                  <a:ahLst/>
                  <a:cxnLst/>
                  <a:rect l="l" t="t" r="r" b="b"/>
                  <a:pathLst>
                    <a:path w="459" h="114" extrusionOk="0">
                      <a:moveTo>
                        <a:pt x="403" y="0"/>
                      </a:moveTo>
                      <a:cubicBezTo>
                        <a:pt x="57" y="0"/>
                        <a:pt x="57" y="0"/>
                        <a:pt x="57" y="0"/>
                      </a:cubicBezTo>
                      <a:cubicBezTo>
                        <a:pt x="25" y="0"/>
                        <a:pt x="0" y="26"/>
                        <a:pt x="0" y="57"/>
                      </a:cubicBezTo>
                      <a:cubicBezTo>
                        <a:pt x="0" y="89"/>
                        <a:pt x="25" y="114"/>
                        <a:pt x="57" y="114"/>
                      </a:cubicBezTo>
                      <a:cubicBezTo>
                        <a:pt x="403" y="114"/>
                        <a:pt x="403" y="114"/>
                        <a:pt x="403" y="114"/>
                      </a:cubicBezTo>
                      <a:cubicBezTo>
                        <a:pt x="434" y="114"/>
                        <a:pt x="459" y="89"/>
                        <a:pt x="459" y="57"/>
                      </a:cubicBezTo>
                      <a:cubicBezTo>
                        <a:pt x="459" y="26"/>
                        <a:pt x="434" y="0"/>
                        <a:pt x="403" y="0"/>
                      </a:cubicBezTo>
                      <a:close/>
                    </a:path>
                  </a:pathLst>
                </a:custGeom>
                <a:solidFill>
                  <a:srgbClr val="E65A5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318" name="Google Shape;318;p7"/>
                <p:cNvSpPr txBox="1"/>
                <p:nvPr/>
              </p:nvSpPr>
              <p:spPr>
                <a:xfrm>
                  <a:off x="14722627" y="2539107"/>
                  <a:ext cx="8270379" cy="200104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3200"/>
                    <a:buFont typeface="Lato"/>
                    <a:buNone/>
                  </a:pPr>
                  <a:r>
                    <a:rPr lang="en-US" sz="3200" b="1" i="0" u="none">
                      <a:solidFill>
                        <a:schemeClr val="lt1"/>
                      </a:solidFill>
                      <a:latin typeface="Lato"/>
                      <a:ea typeface="Lato"/>
                      <a:cs typeface="Lato"/>
                      <a:sym typeface="Lato"/>
                    </a:rPr>
                    <a:t>Capacitación, recreación, culturales que involucren a los vecinos. </a:t>
                  </a:r>
                  <a:endParaRPr/>
                </a:p>
              </p:txBody>
            </p:sp>
          </p:grpSp>
        </p:grpSp>
        <p:pic>
          <p:nvPicPr>
            <p:cNvPr id="328" name="Google Shape;328;p7"/>
            <p:cNvPicPr preferRelativeResize="0"/>
            <p:nvPr/>
          </p:nvPicPr>
          <p:blipFill rotWithShape="1">
            <a:blip r:embed="rId8">
              <a:alphaModFix/>
            </a:blip>
            <a:srcRect/>
            <a:stretch/>
          </p:blipFill>
          <p:spPr>
            <a:xfrm>
              <a:off x="11649075" y="3400425"/>
              <a:ext cx="5143500" cy="3905250"/>
            </a:xfrm>
            <a:prstGeom prst="rect">
              <a:avLst/>
            </a:prstGeom>
            <a:noFill/>
            <a:ln>
              <a:noFill/>
            </a:ln>
          </p:spPr>
        </p:pic>
      </p:grpSp>
    </p:spTree>
    <p:extLst>
      <p:ext uri="{BB962C8B-B14F-4D97-AF65-F5344CB8AC3E}">
        <p14:creationId xmlns:p14="http://schemas.microsoft.com/office/powerpoint/2010/main" val="357367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20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2374</TotalTime>
  <Words>2334</Words>
  <Application>Microsoft Office PowerPoint</Application>
  <PresentationFormat>Personalizado</PresentationFormat>
  <Paragraphs>168</Paragraphs>
  <Slides>16</Slides>
  <Notes>14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16</vt:i4>
      </vt:variant>
    </vt:vector>
  </HeadingPairs>
  <TitlesOfParts>
    <vt:vector size="26" baseType="lpstr">
      <vt:lpstr>Arial</vt:lpstr>
      <vt:lpstr>Calibri</vt:lpstr>
      <vt:lpstr>Calibri Light</vt:lpstr>
      <vt:lpstr>Lato</vt:lpstr>
      <vt:lpstr>Lato Black</vt:lpstr>
      <vt:lpstr>Montserrat</vt:lpstr>
      <vt:lpstr>Open Sans</vt:lpstr>
      <vt:lpstr>Quattrocento Sans</vt:lpstr>
      <vt:lpstr>Roboto</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:“DERECHOS Y DEBERES DE LOS COPROPIETARIOS”</dc:title>
  <dc:creator>PABLO CAMPOS</dc:creator>
  <cp:lastModifiedBy>Maribel Escalona</cp:lastModifiedBy>
  <cp:revision>83</cp:revision>
  <dcterms:created xsi:type="dcterms:W3CDTF">2019-08-28T10:23:06Z</dcterms:created>
  <dcterms:modified xsi:type="dcterms:W3CDTF">2025-12-17T13:12:16Z</dcterms:modified>
</cp:coreProperties>
</file>